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8" r:id="rId4"/>
    <p:sldId id="260" r:id="rId5"/>
    <p:sldId id="262" r:id="rId6"/>
    <p:sldId id="261" r:id="rId7"/>
    <p:sldId id="264" r:id="rId8"/>
    <p:sldId id="265" r:id="rId9"/>
    <p:sldId id="267" r:id="rId10"/>
    <p:sldId id="266" r:id="rId11"/>
    <p:sldId id="268" r:id="rId12"/>
    <p:sldId id="271" r:id="rId13"/>
    <p:sldId id="270" r:id="rId14"/>
    <p:sldId id="26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15" orient="horz" pos="391" userDrawn="1">
          <p15:clr>
            <a:srgbClr val="A4A3A4"/>
          </p15:clr>
        </p15:guide>
        <p15:guide id="16" pos="325" userDrawn="1">
          <p15:clr>
            <a:srgbClr val="A4A3A4"/>
          </p15:clr>
        </p15:guide>
        <p15:guide id="17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C53"/>
    <a:srgbClr val="906022"/>
    <a:srgbClr val="473011"/>
    <a:srgbClr val="996A2E"/>
    <a:srgbClr val="50685D"/>
    <a:srgbClr val="567064"/>
    <a:srgbClr val="2D3834"/>
    <a:srgbClr val="2B3A35"/>
    <a:srgbClr val="030947"/>
    <a:srgbClr val="00C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69" autoAdjust="0"/>
  </p:normalViewPr>
  <p:slideViewPr>
    <p:cSldViewPr snapToGrid="0" showGuides="1">
      <p:cViewPr varScale="1">
        <p:scale>
          <a:sx n="66" d="100"/>
          <a:sy n="66" d="100"/>
        </p:scale>
        <p:origin x="90" y="132"/>
      </p:cViewPr>
      <p:guideLst>
        <p:guide orient="horz" pos="2115"/>
        <p:guide pos="3840"/>
        <p:guide orient="horz" pos="3952"/>
        <p:guide orient="horz" pos="391"/>
        <p:guide pos="325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2CD4F-5805-49B8-B6AE-87920C586C9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6DC6B-171F-486D-A3D9-774459BD6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6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6DC6B-171F-486D-A3D9-774459BD66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8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5AAA-2236-AE4F-E3BF-3318D61B3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37A44-AE1B-377C-786E-04AD966C6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BC445-3D6A-9FE2-8AC9-77EFE45D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7F05C-8F16-054F-5D7A-F1940C79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08F43-A920-6A88-5951-19F957ED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1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3182-9A90-728D-3D82-DA3EB61B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5E4B2-41E8-F489-0515-38DBB514E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2F4EB-C60C-86CB-D82A-B7ADA329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078FF-32A9-33F4-ACD5-517C09EB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20AC4-DDB7-99D2-2036-CC5A5376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01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731A3-2E93-65DA-5024-7E6D2EF17F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F0454-9463-A840-4E77-04E9C14C7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1DA0E-B6F6-317D-A85A-F618A58F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6EE1E-65CE-816B-9AC8-7A457967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AEF49-4CEE-9359-F688-C18E284F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B4EF-4446-6A68-D699-121B8550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002E8-1387-C545-FA0B-29A01407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41565-12FB-9ADA-5CFC-DC8CCB4F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BD80F-6EAC-8ECD-1E56-5F1D294A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FD7C0-E20B-7C55-CF5F-A189B3E3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7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2A6E-EB0B-66E4-6E60-B6C3A403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A45DE-F771-19A7-B0CD-414087F41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4927-316F-579F-651D-0E41254D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DF6A5-CDC4-B703-4CD6-EBAB049F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50720-C09C-E6F5-E83B-9179DC43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3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EBBC-74E1-051E-106E-BC4B7BCE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DBD26-7D9A-A0E6-4091-038E21BA7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63F0A-4BF3-B460-0E56-93D787C6F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88D24-74DC-1E46-86C7-E46EEC57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2051E-8091-B3E4-B274-15C48AF0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0698A-B769-AF12-4E16-D3E147DF8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7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8729-DDBA-17AA-B734-69294843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7EF85-B3D3-9AD9-F9E6-22576AFEB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DBD21-97CD-88A4-85A9-E5F8D94F8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C1516-7282-2FE8-07B0-D89E3029A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EAA04-51D4-D1B5-294C-2859CE34A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363BA-2A68-0903-92F1-2B719DB6D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89493-5699-91CC-CADB-63408431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7902BC-967B-6277-0613-5247D8AA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5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9315D-B4DD-83A1-CC04-A411C3AC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1B623-8C40-BB77-7C79-E8C21C779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2D455-D5E6-01E4-2104-2E497401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5E779-77DC-9DB6-6519-0C42CD6B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3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43523E-AD42-D7CC-F8AE-087BDFF9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3C800-1A28-22E2-DD97-C55659575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28054-990C-A9A5-8F68-619CCAF5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4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7118-9DBD-F20B-7CD2-8FB70111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99F3-FCEA-0068-3B5C-275D8B3F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E8D13-6629-7A47-4640-FE187D1F5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1D412-D679-8FF0-4493-DB347A1A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5F2C9-E85F-908F-2F1D-E9B0232A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AE774-C7E8-9403-FC22-47E9E0A8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4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9AD4-6EC6-9D89-E6A7-9654B9BC6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67058-ACCE-AD3E-BF51-66C393896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A3FBF-2BE4-007D-05C4-3358A2B28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CD3E0-40B8-0921-1DCE-260D865C8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7466A-E646-02E2-4905-9AC6FD8A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4A68C-8348-7381-7E80-FB3C2E45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6D254-140F-6F8E-D987-ABA40F7DE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C9B48-74A2-B87B-73AF-AA15310D8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59AE4-93C5-FA56-A4B3-AF2692FC7A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AB908-D85E-4E37-BC8C-9AA5E6FD7B45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737F5-0953-59C7-B23C-721B72CF2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705F9-6884-6BFA-AE66-0FA7A601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0A450-1256-41C6-AC18-B87CDD0D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B3288-2F25-98F8-2B48-D57599205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571" y="2142203"/>
            <a:ext cx="6858000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7A488D2-4383-376F-82A8-A57AF2C28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335418" y="-14416507"/>
            <a:ext cx="15511236" cy="2741328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A274A92-7934-9307-48A2-0D121BFDFCCF}"/>
              </a:ext>
            </a:extLst>
          </p:cNvPr>
          <p:cNvSpPr/>
          <p:nvPr/>
        </p:nvSpPr>
        <p:spPr>
          <a:xfrm>
            <a:off x="-16896" y="0"/>
            <a:ext cx="12192000" cy="6858000"/>
          </a:xfrm>
          <a:prstGeom prst="rect">
            <a:avLst/>
          </a:pr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CD11EA-2D57-8747-E683-B410A833A16B}"/>
              </a:ext>
            </a:extLst>
          </p:cNvPr>
          <p:cNvSpPr/>
          <p:nvPr/>
        </p:nvSpPr>
        <p:spPr>
          <a:xfrm>
            <a:off x="8360229" y="-2444296"/>
            <a:ext cx="6130018" cy="6130018"/>
          </a:xfrm>
          <a:prstGeom prst="ellipse">
            <a:avLst/>
          </a:prstGeom>
          <a:solidFill>
            <a:srgbClr val="906022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601519-0ED1-D751-A113-EB6744FCA519}"/>
              </a:ext>
            </a:extLst>
          </p:cNvPr>
          <p:cNvSpPr/>
          <p:nvPr/>
        </p:nvSpPr>
        <p:spPr>
          <a:xfrm>
            <a:off x="766763" y="2829719"/>
            <a:ext cx="6130018" cy="6130018"/>
          </a:xfrm>
          <a:prstGeom prst="ellipse">
            <a:avLst/>
          </a:pr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144DBA-FC44-644F-D280-A092DBF56947}"/>
              </a:ext>
            </a:extLst>
          </p:cNvPr>
          <p:cNvSpPr txBox="1"/>
          <p:nvPr/>
        </p:nvSpPr>
        <p:spPr>
          <a:xfrm>
            <a:off x="2342713" y="2261583"/>
            <a:ext cx="7506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O" sz="4800" b="1" dirty="0">
                <a:solidFill>
                  <a:schemeClr val="bg1"/>
                </a:solidFill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Business Pitch Template</a:t>
            </a:r>
            <a:endParaRPr lang="en-US" sz="4800" b="1" dirty="0">
              <a:solidFill>
                <a:schemeClr val="bg1"/>
              </a:solidFill>
              <a:latin typeface="Bagnard Sans Regular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DD3E91-36B5-5C77-F2CF-A4C617BCBEBF}"/>
              </a:ext>
            </a:extLst>
          </p:cNvPr>
          <p:cNvSpPr txBox="1"/>
          <p:nvPr/>
        </p:nvSpPr>
        <p:spPr>
          <a:xfrm>
            <a:off x="7127167" y="5696631"/>
            <a:ext cx="463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O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Presentation by Ighoraye Elvina</a:t>
            </a:r>
          </a:p>
          <a:p>
            <a:pPr algn="r"/>
            <a:r>
              <a:rPr lang="en-IO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Mechanical Engineering</a:t>
            </a:r>
            <a:endParaRPr lang="en-US" dirty="0">
              <a:solidFill>
                <a:schemeClr val="bg1"/>
              </a:solidFill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0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4C471C-873E-F415-90FC-22E26FE9CBA8}"/>
              </a:ext>
            </a:extLst>
          </p:cNvPr>
          <p:cNvSpPr txBox="1"/>
          <p:nvPr/>
        </p:nvSpPr>
        <p:spPr>
          <a:xfrm>
            <a:off x="7751367" y="678478"/>
            <a:ext cx="3924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O" sz="2800" b="1" dirty="0"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Mental Health </a:t>
            </a:r>
            <a:r>
              <a:rPr lang="en-IO" sz="2800" b="1" dirty="0">
                <a:solidFill>
                  <a:srgbClr val="906022"/>
                </a:solidFill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PowerPoint Template</a:t>
            </a:r>
            <a:endParaRPr lang="en-US" sz="2800" b="1" dirty="0">
              <a:solidFill>
                <a:srgbClr val="906022"/>
              </a:solidFill>
              <a:latin typeface="Bagnard Sans Regular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682861-EFD3-1CF8-CF0B-8B10916D871C}"/>
              </a:ext>
            </a:extLst>
          </p:cNvPr>
          <p:cNvGrpSpPr/>
          <p:nvPr/>
        </p:nvGrpSpPr>
        <p:grpSpPr>
          <a:xfrm>
            <a:off x="7363326" y="2416354"/>
            <a:ext cx="4338228" cy="4231928"/>
            <a:chOff x="7608164" y="4668090"/>
            <a:chExt cx="4241134" cy="42319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940870-5FB1-E75D-FD92-44967B61B0C1}"/>
                </a:ext>
              </a:extLst>
            </p:cNvPr>
            <p:cNvSpPr txBox="1"/>
            <p:nvPr/>
          </p:nvSpPr>
          <p:spPr>
            <a:xfrm>
              <a:off x="7608164" y="4868145"/>
              <a:ext cx="4241134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O" sz="1600" dirty="0">
                <a:solidFill>
                  <a:srgbClr val="2A2C2A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r"/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</a:t>
              </a:r>
              <a:endParaRPr lang="en-US" sz="1600" dirty="0">
                <a:latin typeface="Raleway Medium" pitchFamily="2" charset="0"/>
              </a:endParaRPr>
            </a:p>
            <a:p>
              <a:pPr algn="r"/>
              <a:endParaRPr lang="en-US" sz="1600" dirty="0">
                <a:latin typeface="Raleway Medium" pitchFamily="2" charset="0"/>
              </a:endParaRPr>
            </a:p>
            <a:p>
              <a:pPr algn="r"/>
              <a:endParaRPr lang="en-US" sz="1600" dirty="0">
                <a:latin typeface="Raleway Medium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823F4E-BD1B-6F2C-B322-E5A115297B40}"/>
                </a:ext>
              </a:extLst>
            </p:cNvPr>
            <p:cNvSpPr txBox="1"/>
            <p:nvPr/>
          </p:nvSpPr>
          <p:spPr>
            <a:xfrm>
              <a:off x="10309171" y="4668090"/>
              <a:ext cx="1540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O" sz="2000" dirty="0">
                  <a:solidFill>
                    <a:srgbClr val="906022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Title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5C6D8EE-9053-8E81-79D1-3F34BB18C5C3}"/>
              </a:ext>
            </a:extLst>
          </p:cNvPr>
          <p:cNvSpPr/>
          <p:nvPr/>
        </p:nvSpPr>
        <p:spPr>
          <a:xfrm>
            <a:off x="-214335" y="-69580"/>
            <a:ext cx="3427143" cy="3427143"/>
          </a:xfrm>
          <a:prstGeom prst="ellipse">
            <a:avLst/>
          </a:prstGeom>
          <a:solidFill>
            <a:srgbClr val="465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76D4C8-1919-637A-B5B8-2D733996734B}"/>
              </a:ext>
            </a:extLst>
          </p:cNvPr>
          <p:cNvSpPr/>
          <p:nvPr/>
        </p:nvSpPr>
        <p:spPr>
          <a:xfrm>
            <a:off x="739576" y="322028"/>
            <a:ext cx="6106171" cy="653597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FF3958-7C87-851B-328C-67C47AE572E0}"/>
              </a:ext>
            </a:extLst>
          </p:cNvPr>
          <p:cNvSpPr/>
          <p:nvPr/>
        </p:nvSpPr>
        <p:spPr>
          <a:xfrm>
            <a:off x="5197069" y="1333225"/>
            <a:ext cx="2166257" cy="2166257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F40AE8-1D8C-2A43-CADC-7F7A168C4298}"/>
              </a:ext>
            </a:extLst>
          </p:cNvPr>
          <p:cNvSpPr/>
          <p:nvPr/>
        </p:nvSpPr>
        <p:spPr>
          <a:xfrm>
            <a:off x="2709532" y="7671439"/>
            <a:ext cx="2166257" cy="2166257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600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61ABA6-B433-4B15-3328-9F69A208DD9F}"/>
              </a:ext>
            </a:extLst>
          </p:cNvPr>
          <p:cNvSpPr/>
          <p:nvPr/>
        </p:nvSpPr>
        <p:spPr>
          <a:xfrm>
            <a:off x="1333500" y="781050"/>
            <a:ext cx="4114800" cy="3067050"/>
          </a:xfrm>
          <a:prstGeom prst="rect">
            <a:avLst/>
          </a:prstGeom>
          <a:solidFill>
            <a:srgbClr val="465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3BD90-49A7-F55D-601D-404E7923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500187"/>
            <a:ext cx="3771900" cy="27170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14F6CF3-0323-FD8F-F39A-D0F1B6E33D78}"/>
              </a:ext>
            </a:extLst>
          </p:cNvPr>
          <p:cNvGrpSpPr/>
          <p:nvPr/>
        </p:nvGrpSpPr>
        <p:grpSpPr>
          <a:xfrm>
            <a:off x="6887076" y="1585912"/>
            <a:ext cx="4338228" cy="4231928"/>
            <a:chOff x="7608164" y="4668090"/>
            <a:chExt cx="4241134" cy="42319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8CBAF5-3F1B-D06A-B228-203B0228F500}"/>
                </a:ext>
              </a:extLst>
            </p:cNvPr>
            <p:cNvSpPr txBox="1"/>
            <p:nvPr/>
          </p:nvSpPr>
          <p:spPr>
            <a:xfrm>
              <a:off x="7608164" y="4868145"/>
              <a:ext cx="4241134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O" sz="1600" dirty="0">
                <a:solidFill>
                  <a:srgbClr val="2A2C2A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</a:t>
              </a:r>
              <a:endParaRPr lang="en-US" sz="1600" dirty="0">
                <a:latin typeface="Raleway Medium" pitchFamily="2" charset="0"/>
              </a:endParaRPr>
            </a:p>
            <a:p>
              <a:pPr algn="ctr"/>
              <a:endParaRPr lang="en-US" sz="1600" dirty="0">
                <a:latin typeface="Raleway Medium" pitchFamily="2" charset="0"/>
              </a:endParaRPr>
            </a:p>
            <a:p>
              <a:pPr algn="ctr"/>
              <a:endParaRPr lang="en-US" sz="1600" dirty="0">
                <a:latin typeface="Raleway Medium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ACD8FF-D336-BFCF-6CF4-4EA7388A0D12}"/>
                </a:ext>
              </a:extLst>
            </p:cNvPr>
            <p:cNvSpPr txBox="1"/>
            <p:nvPr/>
          </p:nvSpPr>
          <p:spPr>
            <a:xfrm>
              <a:off x="8963523" y="4668090"/>
              <a:ext cx="1540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O" sz="2000" dirty="0">
                  <a:solidFill>
                    <a:srgbClr val="906022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Title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BB2ED58E-CFC0-EDD1-1F8F-D6A51F91E453}"/>
              </a:ext>
            </a:extLst>
          </p:cNvPr>
          <p:cNvSpPr/>
          <p:nvPr/>
        </p:nvSpPr>
        <p:spPr>
          <a:xfrm flipV="1">
            <a:off x="1333500" y="4936371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F6744F-90BF-5703-11FA-8DBE33395C24}"/>
              </a:ext>
            </a:extLst>
          </p:cNvPr>
          <p:cNvSpPr/>
          <p:nvPr/>
        </p:nvSpPr>
        <p:spPr>
          <a:xfrm flipV="1">
            <a:off x="2619930" y="4936371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B83203-265E-8E61-316B-EB2317B111BE}"/>
              </a:ext>
            </a:extLst>
          </p:cNvPr>
          <p:cNvSpPr/>
          <p:nvPr/>
        </p:nvSpPr>
        <p:spPr>
          <a:xfrm flipV="1">
            <a:off x="5192789" y="4936371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9FAA46-3C3B-3A25-621A-B7EEDDAC5D97}"/>
              </a:ext>
            </a:extLst>
          </p:cNvPr>
          <p:cNvSpPr/>
          <p:nvPr/>
        </p:nvSpPr>
        <p:spPr>
          <a:xfrm flipV="1">
            <a:off x="3906360" y="4936371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2BF1A0DA-0D12-881F-114C-2FDE272D5CA1}"/>
              </a:ext>
            </a:extLst>
          </p:cNvPr>
          <p:cNvSpPr/>
          <p:nvPr/>
        </p:nvSpPr>
        <p:spPr>
          <a:xfrm>
            <a:off x="1866900" y="1464248"/>
            <a:ext cx="1690658" cy="2337655"/>
          </a:xfrm>
          <a:prstGeom prst="halfFrame">
            <a:avLst>
              <a:gd name="adj1" fmla="val 7330"/>
              <a:gd name="adj2" fmla="val 9411"/>
            </a:avLst>
          </a:pr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B74893B7-5B3C-FED7-0214-D32BE50C51EC}"/>
              </a:ext>
            </a:extLst>
          </p:cNvPr>
          <p:cNvSpPr/>
          <p:nvPr/>
        </p:nvSpPr>
        <p:spPr>
          <a:xfrm rot="10800000">
            <a:off x="3960505" y="1870013"/>
            <a:ext cx="1690658" cy="2337655"/>
          </a:xfrm>
          <a:prstGeom prst="halfFrame">
            <a:avLst>
              <a:gd name="adj1" fmla="val 7330"/>
              <a:gd name="adj2" fmla="val 9411"/>
            </a:avLst>
          </a:pr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1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8CF032-AF21-C9A7-EB6C-5A18A86723A0}"/>
              </a:ext>
            </a:extLst>
          </p:cNvPr>
          <p:cNvSpPr/>
          <p:nvPr/>
        </p:nvSpPr>
        <p:spPr>
          <a:xfrm>
            <a:off x="4440633" y="2808537"/>
            <a:ext cx="7235429" cy="372813"/>
          </a:xfrm>
          <a:prstGeom prst="rect">
            <a:avLst/>
          </a:prstGeom>
          <a:solidFill>
            <a:srgbClr val="465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A41BE-EEFB-2BB0-908E-DF38A8EA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775" y="714723"/>
            <a:ext cx="3443288" cy="1814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B72767-6B1C-4CF1-B790-7893E86C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34" y="757237"/>
            <a:ext cx="3443288" cy="1814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7189F-DBCC-F99C-5CAE-72E70BB5F6DA}"/>
              </a:ext>
            </a:extLst>
          </p:cNvPr>
          <p:cNvSpPr txBox="1"/>
          <p:nvPr/>
        </p:nvSpPr>
        <p:spPr>
          <a:xfrm>
            <a:off x="515938" y="620713"/>
            <a:ext cx="3924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O" sz="2800" b="1" dirty="0"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Mental Health </a:t>
            </a:r>
            <a:r>
              <a:rPr lang="en-IO" sz="2800" b="1" dirty="0">
                <a:solidFill>
                  <a:srgbClr val="906022"/>
                </a:solidFill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PowerPoint Template</a:t>
            </a:r>
            <a:endParaRPr lang="en-US" sz="2800" b="1" dirty="0">
              <a:solidFill>
                <a:srgbClr val="906022"/>
              </a:solidFill>
              <a:latin typeface="Bagnard Sans Regular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0AE4DF-4E22-D1B8-54B8-D2772B7EA89F}"/>
              </a:ext>
            </a:extLst>
          </p:cNvPr>
          <p:cNvGrpSpPr/>
          <p:nvPr/>
        </p:nvGrpSpPr>
        <p:grpSpPr>
          <a:xfrm>
            <a:off x="515938" y="2175632"/>
            <a:ext cx="3443288" cy="4379314"/>
            <a:chOff x="7608164" y="4668090"/>
            <a:chExt cx="4241134" cy="8655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A4124F-39BF-4ABB-2D0C-C709D7429E83}"/>
                </a:ext>
              </a:extLst>
            </p:cNvPr>
            <p:cNvSpPr txBox="1"/>
            <p:nvPr/>
          </p:nvSpPr>
          <p:spPr>
            <a:xfrm>
              <a:off x="7608164" y="4868145"/>
              <a:ext cx="4241134" cy="8455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O" sz="1600" dirty="0">
                <a:solidFill>
                  <a:srgbClr val="2A2C2A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</a:t>
              </a:r>
              <a:endParaRPr lang="en-US" sz="1600" dirty="0">
                <a:latin typeface="Raleway Medium" pitchFamily="2" charset="0"/>
              </a:endParaRPr>
            </a:p>
            <a:p>
              <a:endParaRPr lang="en-US" sz="1600" dirty="0">
                <a:latin typeface="Raleway Medium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E45219-9A75-5EFA-E578-603E85061950}"/>
                </a:ext>
              </a:extLst>
            </p:cNvPr>
            <p:cNvSpPr txBox="1"/>
            <p:nvPr/>
          </p:nvSpPr>
          <p:spPr>
            <a:xfrm>
              <a:off x="8963523" y="4668090"/>
              <a:ext cx="1540127" cy="790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O" sz="2000" dirty="0">
                  <a:solidFill>
                    <a:srgbClr val="906022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Title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6E340679-A8D7-93D0-4948-BE7F1D4A0694}"/>
              </a:ext>
            </a:extLst>
          </p:cNvPr>
          <p:cNvSpPr/>
          <p:nvPr/>
        </p:nvSpPr>
        <p:spPr>
          <a:xfrm>
            <a:off x="5712812" y="2994943"/>
            <a:ext cx="898931" cy="898931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43A07-B36A-888C-FFC6-7D43DEC5D5E2}"/>
              </a:ext>
            </a:extLst>
          </p:cNvPr>
          <p:cNvSpPr/>
          <p:nvPr/>
        </p:nvSpPr>
        <p:spPr>
          <a:xfrm>
            <a:off x="9504953" y="2994943"/>
            <a:ext cx="898931" cy="898931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44909-B57F-E8F6-1F5A-AF2866D5F094}"/>
              </a:ext>
            </a:extLst>
          </p:cNvPr>
          <p:cNvSpPr txBox="1"/>
          <p:nvPr/>
        </p:nvSpPr>
        <p:spPr>
          <a:xfrm>
            <a:off x="5087341" y="4415899"/>
            <a:ext cx="2149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400" dirty="0">
              <a:latin typeface="Raleway Medium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42993B-3B25-133B-70BB-0AA67A55E939}"/>
              </a:ext>
            </a:extLst>
          </p:cNvPr>
          <p:cNvSpPr txBox="1"/>
          <p:nvPr/>
        </p:nvSpPr>
        <p:spPr>
          <a:xfrm>
            <a:off x="8879482" y="4415898"/>
            <a:ext cx="2149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400" dirty="0"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DFEE9C1-8A66-E9A9-04DE-1BFD8BE6DF41}"/>
              </a:ext>
            </a:extLst>
          </p:cNvPr>
          <p:cNvGrpSpPr/>
          <p:nvPr/>
        </p:nvGrpSpPr>
        <p:grpSpPr>
          <a:xfrm>
            <a:off x="1163782" y="981507"/>
            <a:ext cx="1787237" cy="2592966"/>
            <a:chOff x="1163782" y="981507"/>
            <a:chExt cx="1787237" cy="305492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595284-DB65-AE2E-4473-810D4760E7CE}"/>
                </a:ext>
              </a:extLst>
            </p:cNvPr>
            <p:cNvSpPr/>
            <p:nvPr/>
          </p:nvSpPr>
          <p:spPr>
            <a:xfrm>
              <a:off x="1163782" y="1875126"/>
              <a:ext cx="1787237" cy="2161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tial Circle 5">
              <a:extLst>
                <a:ext uri="{FF2B5EF4-FFF2-40B4-BE49-F238E27FC236}">
                  <a16:creationId xmlns:a16="http://schemas.microsoft.com/office/drawing/2014/main" id="{E912009C-6BC7-FA2C-FFE4-5F0BE3887619}"/>
                </a:ext>
              </a:extLst>
            </p:cNvPr>
            <p:cNvSpPr/>
            <p:nvPr/>
          </p:nvSpPr>
          <p:spPr>
            <a:xfrm rot="10800000">
              <a:off x="1163782" y="981507"/>
              <a:ext cx="1787237" cy="1787237"/>
            </a:xfrm>
            <a:prstGeom prst="pie">
              <a:avLst>
                <a:gd name="adj1" fmla="val 0"/>
                <a:gd name="adj2" fmla="val 107999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837C12-7FC0-D559-BA21-E388DCABF5E9}"/>
              </a:ext>
            </a:extLst>
          </p:cNvPr>
          <p:cNvGrpSpPr/>
          <p:nvPr/>
        </p:nvGrpSpPr>
        <p:grpSpPr>
          <a:xfrm>
            <a:off x="3856182" y="981507"/>
            <a:ext cx="1787237" cy="2592966"/>
            <a:chOff x="1163782" y="981507"/>
            <a:chExt cx="1787237" cy="3054928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072195-F9B6-732C-B6AA-8FFBF4A725C3}"/>
                </a:ext>
              </a:extLst>
            </p:cNvPr>
            <p:cNvSpPr/>
            <p:nvPr/>
          </p:nvSpPr>
          <p:spPr>
            <a:xfrm>
              <a:off x="1163782" y="1875126"/>
              <a:ext cx="1787237" cy="2161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id="{60F9618B-9412-3780-33CF-2BF2F92E7855}"/>
                </a:ext>
              </a:extLst>
            </p:cNvPr>
            <p:cNvSpPr/>
            <p:nvPr/>
          </p:nvSpPr>
          <p:spPr>
            <a:xfrm rot="10800000">
              <a:off x="1163782" y="981507"/>
              <a:ext cx="1787237" cy="1787237"/>
            </a:xfrm>
            <a:prstGeom prst="pie">
              <a:avLst>
                <a:gd name="adj1" fmla="val 0"/>
                <a:gd name="adj2" fmla="val 107999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E09904-E3B5-FF62-D019-E747C4145A5E}"/>
              </a:ext>
            </a:extLst>
          </p:cNvPr>
          <p:cNvGrpSpPr/>
          <p:nvPr/>
        </p:nvGrpSpPr>
        <p:grpSpPr>
          <a:xfrm>
            <a:off x="6548582" y="981507"/>
            <a:ext cx="1787237" cy="2592966"/>
            <a:chOff x="1163782" y="981507"/>
            <a:chExt cx="1787237" cy="3054928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E8CD28-212E-827F-9846-E40C656437A2}"/>
                </a:ext>
              </a:extLst>
            </p:cNvPr>
            <p:cNvSpPr/>
            <p:nvPr/>
          </p:nvSpPr>
          <p:spPr>
            <a:xfrm>
              <a:off x="1163782" y="1875126"/>
              <a:ext cx="1787237" cy="2161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tial Circle 16">
              <a:extLst>
                <a:ext uri="{FF2B5EF4-FFF2-40B4-BE49-F238E27FC236}">
                  <a16:creationId xmlns:a16="http://schemas.microsoft.com/office/drawing/2014/main" id="{819885EB-E169-5872-B113-94AB7AD07165}"/>
                </a:ext>
              </a:extLst>
            </p:cNvPr>
            <p:cNvSpPr/>
            <p:nvPr/>
          </p:nvSpPr>
          <p:spPr>
            <a:xfrm rot="10800000">
              <a:off x="1163782" y="981507"/>
              <a:ext cx="1787237" cy="1787237"/>
            </a:xfrm>
            <a:prstGeom prst="pie">
              <a:avLst>
                <a:gd name="adj1" fmla="val 0"/>
                <a:gd name="adj2" fmla="val 107999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ECA019-01CB-E707-BB33-AA3D37A0AE55}"/>
              </a:ext>
            </a:extLst>
          </p:cNvPr>
          <p:cNvGrpSpPr/>
          <p:nvPr/>
        </p:nvGrpSpPr>
        <p:grpSpPr>
          <a:xfrm>
            <a:off x="9240981" y="1021566"/>
            <a:ext cx="1787237" cy="2578452"/>
            <a:chOff x="1163782" y="998607"/>
            <a:chExt cx="1787237" cy="303782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3A5AA4-372B-029A-049C-5BBC86C216A5}"/>
                </a:ext>
              </a:extLst>
            </p:cNvPr>
            <p:cNvSpPr/>
            <p:nvPr/>
          </p:nvSpPr>
          <p:spPr>
            <a:xfrm>
              <a:off x="1163782" y="1875126"/>
              <a:ext cx="1787237" cy="21613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tial Circle 19">
              <a:extLst>
                <a:ext uri="{FF2B5EF4-FFF2-40B4-BE49-F238E27FC236}">
                  <a16:creationId xmlns:a16="http://schemas.microsoft.com/office/drawing/2014/main" id="{ED9618D1-D007-7792-809B-395AF9D34372}"/>
                </a:ext>
              </a:extLst>
            </p:cNvPr>
            <p:cNvSpPr/>
            <p:nvPr/>
          </p:nvSpPr>
          <p:spPr>
            <a:xfrm rot="10800000">
              <a:off x="1163782" y="998607"/>
              <a:ext cx="1787237" cy="1787236"/>
            </a:xfrm>
            <a:prstGeom prst="pie">
              <a:avLst>
                <a:gd name="adj1" fmla="val 0"/>
                <a:gd name="adj2" fmla="val 107999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9B997EA-850D-ECE6-2716-FB22FBA7A3E9}"/>
              </a:ext>
            </a:extLst>
          </p:cNvPr>
          <p:cNvSpPr/>
          <p:nvPr/>
        </p:nvSpPr>
        <p:spPr>
          <a:xfrm>
            <a:off x="1163781" y="3744686"/>
            <a:ext cx="1787237" cy="333828"/>
          </a:xfrm>
          <a:prstGeom prst="rect">
            <a:avLst/>
          </a:pr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E9253D-B9A2-55D7-D080-BF4F25D97E79}"/>
              </a:ext>
            </a:extLst>
          </p:cNvPr>
          <p:cNvSpPr/>
          <p:nvPr/>
        </p:nvSpPr>
        <p:spPr>
          <a:xfrm>
            <a:off x="6548582" y="3759200"/>
            <a:ext cx="1787237" cy="333828"/>
          </a:xfrm>
          <a:prstGeom prst="rect">
            <a:avLst/>
          </a:pr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8DD123-3AD6-B19A-D447-83FE65818AD9}"/>
              </a:ext>
            </a:extLst>
          </p:cNvPr>
          <p:cNvSpPr/>
          <p:nvPr/>
        </p:nvSpPr>
        <p:spPr>
          <a:xfrm>
            <a:off x="3856182" y="3749921"/>
            <a:ext cx="1787237" cy="333828"/>
          </a:xfrm>
          <a:prstGeom prst="rect">
            <a:avLst/>
          </a:pr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C2BC0E-9A09-41BB-E412-CFBAFF4F7E98}"/>
              </a:ext>
            </a:extLst>
          </p:cNvPr>
          <p:cNvSpPr/>
          <p:nvPr/>
        </p:nvSpPr>
        <p:spPr>
          <a:xfrm>
            <a:off x="9251866" y="3759200"/>
            <a:ext cx="1787237" cy="333828"/>
          </a:xfrm>
          <a:prstGeom prst="rect">
            <a:avLst/>
          </a:pr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89611D-744C-424A-201F-520AE2882687}"/>
              </a:ext>
            </a:extLst>
          </p:cNvPr>
          <p:cNvGrpSpPr/>
          <p:nvPr/>
        </p:nvGrpSpPr>
        <p:grpSpPr>
          <a:xfrm>
            <a:off x="3678006" y="4435388"/>
            <a:ext cx="2346426" cy="1277273"/>
            <a:chOff x="7638502" y="4769862"/>
            <a:chExt cx="4241134" cy="12772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EE73BA-5822-B0A9-114E-B97AAEFA318C}"/>
                </a:ext>
              </a:extLst>
            </p:cNvPr>
            <p:cNvSpPr txBox="1"/>
            <p:nvPr/>
          </p:nvSpPr>
          <p:spPr>
            <a:xfrm>
              <a:off x="7638502" y="4969917"/>
              <a:ext cx="42411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O" sz="1600" dirty="0">
                <a:solidFill>
                  <a:srgbClr val="2A2C2A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</a:t>
              </a:r>
              <a:endParaRPr lang="en-US" sz="1600" dirty="0">
                <a:latin typeface="Raleway Medium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73E403-72CB-CB4D-7533-C58977722181}"/>
                </a:ext>
              </a:extLst>
            </p:cNvPr>
            <p:cNvSpPr txBox="1"/>
            <p:nvPr/>
          </p:nvSpPr>
          <p:spPr>
            <a:xfrm>
              <a:off x="8973116" y="4769862"/>
              <a:ext cx="1540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O" sz="2000" b="1" dirty="0">
                  <a:solidFill>
                    <a:srgbClr val="465C53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Title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7C59CA-A543-48E2-FD8B-B62283A945E4}"/>
              </a:ext>
            </a:extLst>
          </p:cNvPr>
          <p:cNvGrpSpPr/>
          <p:nvPr/>
        </p:nvGrpSpPr>
        <p:grpSpPr>
          <a:xfrm>
            <a:off x="6268987" y="4335361"/>
            <a:ext cx="2346426" cy="1277273"/>
            <a:chOff x="7638502" y="4769862"/>
            <a:chExt cx="4241134" cy="127727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9AF92C-6557-92B8-D67F-1DC2BBAEE700}"/>
                </a:ext>
              </a:extLst>
            </p:cNvPr>
            <p:cNvSpPr txBox="1"/>
            <p:nvPr/>
          </p:nvSpPr>
          <p:spPr>
            <a:xfrm>
              <a:off x="7638502" y="4969917"/>
              <a:ext cx="42411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O" sz="1600" dirty="0">
                <a:solidFill>
                  <a:srgbClr val="2A2C2A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</a:t>
              </a:r>
              <a:endParaRPr lang="en-US" sz="1600" dirty="0">
                <a:latin typeface="Raleway Medium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31C94-56B3-6464-F2AB-9174B333CA32}"/>
                </a:ext>
              </a:extLst>
            </p:cNvPr>
            <p:cNvSpPr txBox="1"/>
            <p:nvPr/>
          </p:nvSpPr>
          <p:spPr>
            <a:xfrm>
              <a:off x="8973116" y="4769862"/>
              <a:ext cx="1540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O" sz="2000" b="1" dirty="0">
                  <a:solidFill>
                    <a:srgbClr val="465C53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Title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FF4039-3B0E-9EBE-E724-5A05DDC1A40A}"/>
              </a:ext>
            </a:extLst>
          </p:cNvPr>
          <p:cNvGrpSpPr/>
          <p:nvPr/>
        </p:nvGrpSpPr>
        <p:grpSpPr>
          <a:xfrm>
            <a:off x="8972271" y="4342434"/>
            <a:ext cx="2346426" cy="1277273"/>
            <a:chOff x="7638502" y="4769862"/>
            <a:chExt cx="4241134" cy="12772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5CBEE9-B256-D417-FCA2-516DFD4D189A}"/>
                </a:ext>
              </a:extLst>
            </p:cNvPr>
            <p:cNvSpPr txBox="1"/>
            <p:nvPr/>
          </p:nvSpPr>
          <p:spPr>
            <a:xfrm>
              <a:off x="7638502" y="4969917"/>
              <a:ext cx="42411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O" sz="1600" dirty="0">
                <a:solidFill>
                  <a:srgbClr val="2A2C2A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</a:t>
              </a:r>
              <a:endParaRPr lang="en-US" sz="1600" dirty="0">
                <a:latin typeface="Raleway Medium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BF5511-0B30-51EC-15F5-60E76BF6C9D5}"/>
                </a:ext>
              </a:extLst>
            </p:cNvPr>
            <p:cNvSpPr txBox="1"/>
            <p:nvPr/>
          </p:nvSpPr>
          <p:spPr>
            <a:xfrm>
              <a:off x="8973116" y="4769862"/>
              <a:ext cx="1540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O" sz="2000" b="1" dirty="0">
                  <a:solidFill>
                    <a:srgbClr val="465C53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Title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2070F8-4114-28C4-809A-ADC182DD4DD8}"/>
              </a:ext>
            </a:extLst>
          </p:cNvPr>
          <p:cNvGrpSpPr/>
          <p:nvPr/>
        </p:nvGrpSpPr>
        <p:grpSpPr>
          <a:xfrm>
            <a:off x="831321" y="4442461"/>
            <a:ext cx="2346426" cy="1277273"/>
            <a:chOff x="7638502" y="4769862"/>
            <a:chExt cx="4241134" cy="127727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BE7BDA-4C22-0CF6-D771-43C295E20EAC}"/>
                </a:ext>
              </a:extLst>
            </p:cNvPr>
            <p:cNvSpPr txBox="1"/>
            <p:nvPr/>
          </p:nvSpPr>
          <p:spPr>
            <a:xfrm>
              <a:off x="7638502" y="4969917"/>
              <a:ext cx="42411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O" sz="1600" dirty="0">
                <a:solidFill>
                  <a:srgbClr val="2A2C2A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</a:t>
              </a:r>
              <a:endParaRPr lang="en-US" sz="1600" dirty="0">
                <a:latin typeface="Raleway Medium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5CDFB8-AC1D-5412-B2B1-DAF7932C8A92}"/>
                </a:ext>
              </a:extLst>
            </p:cNvPr>
            <p:cNvSpPr txBox="1"/>
            <p:nvPr/>
          </p:nvSpPr>
          <p:spPr>
            <a:xfrm>
              <a:off x="8973116" y="4769862"/>
              <a:ext cx="1540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O" sz="2000" b="1" dirty="0">
                  <a:solidFill>
                    <a:srgbClr val="465C53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2972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B3288-2F25-98F8-2B48-D57599205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571" y="2142203"/>
            <a:ext cx="6858000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7A488D2-4383-376F-82A8-A57AF2C2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48438" y="-5092033"/>
            <a:ext cx="15511236" cy="2741328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A274A92-7934-9307-48A2-0D121BFDFCCF}"/>
              </a:ext>
            </a:extLst>
          </p:cNvPr>
          <p:cNvSpPr/>
          <p:nvPr/>
        </p:nvSpPr>
        <p:spPr>
          <a:xfrm>
            <a:off x="-16896" y="0"/>
            <a:ext cx="12192000" cy="6858000"/>
          </a:xfrm>
          <a:prstGeom prst="rect">
            <a:avLst/>
          </a:pr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CD11EA-2D57-8747-E683-B410A833A16B}"/>
              </a:ext>
            </a:extLst>
          </p:cNvPr>
          <p:cNvSpPr/>
          <p:nvPr/>
        </p:nvSpPr>
        <p:spPr>
          <a:xfrm>
            <a:off x="8360229" y="-2444296"/>
            <a:ext cx="6130018" cy="6130018"/>
          </a:xfrm>
          <a:prstGeom prst="ellipse">
            <a:avLst/>
          </a:prstGeom>
          <a:solidFill>
            <a:srgbClr val="906022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601519-0ED1-D751-A113-EB6744FCA519}"/>
              </a:ext>
            </a:extLst>
          </p:cNvPr>
          <p:cNvSpPr/>
          <p:nvPr/>
        </p:nvSpPr>
        <p:spPr>
          <a:xfrm>
            <a:off x="766763" y="2829719"/>
            <a:ext cx="6130018" cy="6130018"/>
          </a:xfrm>
          <a:prstGeom prst="ellipse">
            <a:avLst/>
          </a:pr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144DBA-FC44-644F-D280-A092DBF56947}"/>
              </a:ext>
            </a:extLst>
          </p:cNvPr>
          <p:cNvSpPr txBox="1"/>
          <p:nvPr/>
        </p:nvSpPr>
        <p:spPr>
          <a:xfrm>
            <a:off x="2342713" y="2261583"/>
            <a:ext cx="7506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DD3E91-36B5-5C77-F2CF-A4C617BCBEBF}"/>
              </a:ext>
            </a:extLst>
          </p:cNvPr>
          <p:cNvSpPr txBox="1"/>
          <p:nvPr/>
        </p:nvSpPr>
        <p:spPr>
          <a:xfrm>
            <a:off x="7127167" y="5696631"/>
            <a:ext cx="463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O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Presentation by Ighoraye Elvina</a:t>
            </a:r>
          </a:p>
          <a:p>
            <a:pPr algn="r"/>
            <a:r>
              <a:rPr lang="en-IO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Mechanical Engineering</a:t>
            </a:r>
            <a:endParaRPr lang="en-US" dirty="0">
              <a:solidFill>
                <a:schemeClr val="bg1"/>
              </a:solidFill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09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766539C-D063-0F9C-9486-6A7EC8948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376" y="1363032"/>
            <a:ext cx="11315247" cy="36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62C0E2-36EE-60B2-2D05-BEE30B08CF16}"/>
              </a:ext>
            </a:extLst>
          </p:cNvPr>
          <p:cNvSpPr txBox="1"/>
          <p:nvPr/>
        </p:nvSpPr>
        <p:spPr>
          <a:xfrm>
            <a:off x="2631471" y="620713"/>
            <a:ext cx="7506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O" sz="4800" b="1" dirty="0"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Table of Contents</a:t>
            </a:r>
            <a:endParaRPr lang="en-US" sz="4800" b="1" dirty="0">
              <a:latin typeface="Bagnard Sans Regular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6D6787-618B-9C17-DF60-D44D2FB03AF5}"/>
              </a:ext>
            </a:extLst>
          </p:cNvPr>
          <p:cNvSpPr/>
          <p:nvPr/>
        </p:nvSpPr>
        <p:spPr>
          <a:xfrm>
            <a:off x="996449" y="1756611"/>
            <a:ext cx="4642351" cy="830997"/>
          </a:xfrm>
          <a:prstGeom prst="roundRect">
            <a:avLst/>
          </a:prstGeom>
          <a:solidFill>
            <a:srgbClr val="5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92B97D-9E08-1B8F-5708-A7F66237AB1E}"/>
              </a:ext>
            </a:extLst>
          </p:cNvPr>
          <p:cNvSpPr/>
          <p:nvPr/>
        </p:nvSpPr>
        <p:spPr>
          <a:xfrm>
            <a:off x="6576511" y="5101389"/>
            <a:ext cx="4642351" cy="830997"/>
          </a:xfrm>
          <a:prstGeom prst="roundRect">
            <a:avLst/>
          </a:prstGeom>
          <a:solidFill>
            <a:srgbClr val="5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391750-B667-AAD2-41DC-4F527813F524}"/>
              </a:ext>
            </a:extLst>
          </p:cNvPr>
          <p:cNvSpPr/>
          <p:nvPr/>
        </p:nvSpPr>
        <p:spPr>
          <a:xfrm>
            <a:off x="6576512" y="3429000"/>
            <a:ext cx="4642351" cy="830997"/>
          </a:xfrm>
          <a:prstGeom prst="roundRect">
            <a:avLst/>
          </a:prstGeom>
          <a:solidFill>
            <a:srgbClr val="5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5AB984-9B1F-9A56-0768-93A913E1952D}"/>
              </a:ext>
            </a:extLst>
          </p:cNvPr>
          <p:cNvSpPr/>
          <p:nvPr/>
        </p:nvSpPr>
        <p:spPr>
          <a:xfrm>
            <a:off x="6576512" y="1756611"/>
            <a:ext cx="4642351" cy="830997"/>
          </a:xfrm>
          <a:prstGeom prst="roundRect">
            <a:avLst/>
          </a:prstGeom>
          <a:solidFill>
            <a:srgbClr val="5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A24EFF-BAE7-C145-563F-FFBB089500FA}"/>
              </a:ext>
            </a:extLst>
          </p:cNvPr>
          <p:cNvSpPr/>
          <p:nvPr/>
        </p:nvSpPr>
        <p:spPr>
          <a:xfrm>
            <a:off x="996448" y="5101389"/>
            <a:ext cx="4642351" cy="830997"/>
          </a:xfrm>
          <a:prstGeom prst="roundRect">
            <a:avLst/>
          </a:prstGeom>
          <a:solidFill>
            <a:srgbClr val="5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967A2C-8033-4898-84ED-2CD3530D55A9}"/>
              </a:ext>
            </a:extLst>
          </p:cNvPr>
          <p:cNvSpPr/>
          <p:nvPr/>
        </p:nvSpPr>
        <p:spPr>
          <a:xfrm>
            <a:off x="996449" y="3429000"/>
            <a:ext cx="4642351" cy="830997"/>
          </a:xfrm>
          <a:prstGeom prst="roundRect">
            <a:avLst/>
          </a:prstGeom>
          <a:solidFill>
            <a:srgbClr val="5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art 17">
            <a:extLst>
              <a:ext uri="{FF2B5EF4-FFF2-40B4-BE49-F238E27FC236}">
                <a16:creationId xmlns:a16="http://schemas.microsoft.com/office/drawing/2014/main" id="{ADE6B74D-0765-7912-6C3D-305E38CB6136}"/>
              </a:ext>
            </a:extLst>
          </p:cNvPr>
          <p:cNvSpPr/>
          <p:nvPr/>
        </p:nvSpPr>
        <p:spPr>
          <a:xfrm>
            <a:off x="1170975" y="1915644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ed Rectangle 40">
            <a:extLst>
              <a:ext uri="{FF2B5EF4-FFF2-40B4-BE49-F238E27FC236}">
                <a16:creationId xmlns:a16="http://schemas.microsoft.com/office/drawing/2014/main" id="{E0E80074-5C81-D1AA-EC89-8F3C71F55575}"/>
              </a:ext>
            </a:extLst>
          </p:cNvPr>
          <p:cNvSpPr/>
          <p:nvPr/>
        </p:nvSpPr>
        <p:spPr>
          <a:xfrm rot="2942052">
            <a:off x="1190321" y="3677945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E78C03BC-E340-160D-ECF8-0714AC01DE1C}"/>
              </a:ext>
            </a:extLst>
          </p:cNvPr>
          <p:cNvSpPr>
            <a:spLocks noChangeAspect="1"/>
          </p:cNvSpPr>
          <p:nvPr/>
        </p:nvSpPr>
        <p:spPr>
          <a:xfrm>
            <a:off x="6862669" y="3579592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21">
            <a:extLst>
              <a:ext uri="{FF2B5EF4-FFF2-40B4-BE49-F238E27FC236}">
                <a16:creationId xmlns:a16="http://schemas.microsoft.com/office/drawing/2014/main" id="{72790DD0-5F60-DE3F-1E37-8E6019E5BFE0}"/>
              </a:ext>
            </a:extLst>
          </p:cNvPr>
          <p:cNvSpPr>
            <a:spLocks noChangeAspect="1"/>
          </p:cNvSpPr>
          <p:nvPr/>
        </p:nvSpPr>
        <p:spPr>
          <a:xfrm>
            <a:off x="6764258" y="1900372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25">
            <a:extLst>
              <a:ext uri="{FF2B5EF4-FFF2-40B4-BE49-F238E27FC236}">
                <a16:creationId xmlns:a16="http://schemas.microsoft.com/office/drawing/2014/main" id="{20400E79-76B3-E769-3EF1-A0475C6B4B60}"/>
              </a:ext>
            </a:extLst>
          </p:cNvPr>
          <p:cNvSpPr>
            <a:spLocks noChangeAspect="1"/>
          </p:cNvSpPr>
          <p:nvPr/>
        </p:nvSpPr>
        <p:spPr>
          <a:xfrm>
            <a:off x="1133190" y="5251981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ounded Rectangle 25">
            <a:extLst>
              <a:ext uri="{FF2B5EF4-FFF2-40B4-BE49-F238E27FC236}">
                <a16:creationId xmlns:a16="http://schemas.microsoft.com/office/drawing/2014/main" id="{F9AA8018-6456-245E-3A6C-343F5812D78A}"/>
              </a:ext>
            </a:extLst>
          </p:cNvPr>
          <p:cNvSpPr/>
          <p:nvPr/>
        </p:nvSpPr>
        <p:spPr>
          <a:xfrm>
            <a:off x="6780329" y="5307170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800D4E-3F09-46A8-0D43-EC238357A94D}"/>
              </a:ext>
            </a:extLst>
          </p:cNvPr>
          <p:cNvSpPr txBox="1"/>
          <p:nvPr/>
        </p:nvSpPr>
        <p:spPr>
          <a:xfrm>
            <a:off x="1662280" y="3708571"/>
            <a:ext cx="392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100" dirty="0">
              <a:solidFill>
                <a:schemeClr val="bg1"/>
              </a:solidFill>
              <a:latin typeface="Raleway Medium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6BFB7-8341-FBA0-69A7-D5AE02F192E9}"/>
              </a:ext>
            </a:extLst>
          </p:cNvPr>
          <p:cNvSpPr txBox="1"/>
          <p:nvPr/>
        </p:nvSpPr>
        <p:spPr>
          <a:xfrm>
            <a:off x="7244913" y="3750047"/>
            <a:ext cx="392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100" dirty="0">
              <a:solidFill>
                <a:schemeClr val="bg1"/>
              </a:solidFill>
              <a:latin typeface="Raleway Medium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2F7662-CEC0-08A4-060A-5E68DED58A31}"/>
              </a:ext>
            </a:extLst>
          </p:cNvPr>
          <p:cNvSpPr txBox="1"/>
          <p:nvPr/>
        </p:nvSpPr>
        <p:spPr>
          <a:xfrm>
            <a:off x="1672274" y="2115699"/>
            <a:ext cx="392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100" dirty="0">
              <a:solidFill>
                <a:schemeClr val="bg1"/>
              </a:solidFill>
              <a:latin typeface="Raleway Medium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635CC-2817-E9AA-63C7-50ABE19810DB}"/>
              </a:ext>
            </a:extLst>
          </p:cNvPr>
          <p:cNvSpPr txBox="1"/>
          <p:nvPr/>
        </p:nvSpPr>
        <p:spPr>
          <a:xfrm>
            <a:off x="1662280" y="5426202"/>
            <a:ext cx="392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100" dirty="0">
              <a:solidFill>
                <a:schemeClr val="bg1"/>
              </a:solidFill>
              <a:latin typeface="Raleway Medium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24CC80-CA96-21C8-363B-4C0C8F4F90CB}"/>
              </a:ext>
            </a:extLst>
          </p:cNvPr>
          <p:cNvSpPr txBox="1"/>
          <p:nvPr/>
        </p:nvSpPr>
        <p:spPr>
          <a:xfrm>
            <a:off x="7244913" y="5426201"/>
            <a:ext cx="392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100" dirty="0">
              <a:solidFill>
                <a:schemeClr val="bg1"/>
              </a:solidFill>
              <a:latin typeface="Raleway Medium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4946C0-46F7-3CF1-3E41-740A38359148}"/>
              </a:ext>
            </a:extLst>
          </p:cNvPr>
          <p:cNvSpPr txBox="1"/>
          <p:nvPr/>
        </p:nvSpPr>
        <p:spPr>
          <a:xfrm>
            <a:off x="7294167" y="2156721"/>
            <a:ext cx="392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1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100" dirty="0">
              <a:solidFill>
                <a:schemeClr val="bg1"/>
              </a:solidFill>
              <a:latin typeface="Raleway Medium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4EB14A-5E21-396F-95ED-4C692DC51D7E}"/>
              </a:ext>
            </a:extLst>
          </p:cNvPr>
          <p:cNvSpPr txBox="1"/>
          <p:nvPr/>
        </p:nvSpPr>
        <p:spPr>
          <a:xfrm>
            <a:off x="1672274" y="1857501"/>
            <a:ext cx="154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O" sz="1400" b="1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35A8FF-C57A-9A06-6E8F-E1BEE19CBF9A}"/>
              </a:ext>
            </a:extLst>
          </p:cNvPr>
          <p:cNvSpPr txBox="1"/>
          <p:nvPr/>
        </p:nvSpPr>
        <p:spPr>
          <a:xfrm>
            <a:off x="7277999" y="1900372"/>
            <a:ext cx="154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O" sz="1400" b="1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82FC36-66C3-8469-0001-7741AC841D8E}"/>
              </a:ext>
            </a:extLst>
          </p:cNvPr>
          <p:cNvSpPr txBox="1"/>
          <p:nvPr/>
        </p:nvSpPr>
        <p:spPr>
          <a:xfrm>
            <a:off x="1657412" y="3479385"/>
            <a:ext cx="154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O" sz="1400" b="1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7C4288-7A82-BCDD-44DD-187E1CAE74B3}"/>
              </a:ext>
            </a:extLst>
          </p:cNvPr>
          <p:cNvSpPr txBox="1"/>
          <p:nvPr/>
        </p:nvSpPr>
        <p:spPr>
          <a:xfrm>
            <a:off x="7244913" y="3517095"/>
            <a:ext cx="154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O" sz="1400" b="1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127617-4783-C218-08A8-9159C52850D2}"/>
              </a:ext>
            </a:extLst>
          </p:cNvPr>
          <p:cNvSpPr txBox="1"/>
          <p:nvPr/>
        </p:nvSpPr>
        <p:spPr>
          <a:xfrm>
            <a:off x="1651437" y="5176684"/>
            <a:ext cx="154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O" sz="1400" b="1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5C0BBB-F22A-3E16-2A27-5C462D25931D}"/>
              </a:ext>
            </a:extLst>
          </p:cNvPr>
          <p:cNvSpPr txBox="1"/>
          <p:nvPr/>
        </p:nvSpPr>
        <p:spPr>
          <a:xfrm>
            <a:off x="7277999" y="5176683"/>
            <a:ext cx="154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O" sz="1400" b="1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B569CC-7C99-374A-9768-3A7D78C2E97D}"/>
              </a:ext>
            </a:extLst>
          </p:cNvPr>
          <p:cNvGrpSpPr/>
          <p:nvPr/>
        </p:nvGrpSpPr>
        <p:grpSpPr>
          <a:xfrm>
            <a:off x="10694128" y="255508"/>
            <a:ext cx="1963868" cy="635977"/>
            <a:chOff x="9595948" y="4312347"/>
            <a:chExt cx="1963868" cy="63597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CC1CF6F-3864-0F6A-D99F-BE320277259F}"/>
                </a:ext>
              </a:extLst>
            </p:cNvPr>
            <p:cNvGrpSpPr/>
            <p:nvPr/>
          </p:nvGrpSpPr>
          <p:grpSpPr>
            <a:xfrm>
              <a:off x="9595948" y="4334896"/>
              <a:ext cx="699683" cy="613428"/>
              <a:chOff x="9063789" y="-1"/>
              <a:chExt cx="1236229" cy="1083830"/>
            </a:xfrm>
            <a:no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1DBEF73-D713-42C7-D263-A5CF748AE649}"/>
                  </a:ext>
                </a:extLst>
              </p:cNvPr>
              <p:cNvSpPr/>
              <p:nvPr/>
            </p:nvSpPr>
            <p:spPr>
              <a:xfrm>
                <a:off x="9063789" y="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4666DD1-311F-3636-A342-C885C634839A}"/>
                  </a:ext>
                </a:extLst>
              </p:cNvPr>
              <p:cNvSpPr/>
              <p:nvPr/>
            </p:nvSpPr>
            <p:spPr>
              <a:xfrm>
                <a:off x="9216189" y="15240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80AA98B-ECE0-0D53-891A-2F6361267702}"/>
                  </a:ext>
                </a:extLst>
              </p:cNvPr>
              <p:cNvSpPr/>
              <p:nvPr/>
            </p:nvSpPr>
            <p:spPr>
              <a:xfrm>
                <a:off x="9368589" y="-1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6FD6D3-FEFA-706F-B1B5-5D696CFD91C2}"/>
                </a:ext>
              </a:extLst>
            </p:cNvPr>
            <p:cNvSpPr txBox="1"/>
            <p:nvPr/>
          </p:nvSpPr>
          <p:spPr>
            <a:xfrm>
              <a:off x="10295631" y="4312347"/>
              <a:ext cx="1264185" cy="32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O" sz="2000" b="1" dirty="0">
                  <a:solidFill>
                    <a:srgbClr val="2A2C2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 logo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757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unched Tape 1">
            <a:extLst>
              <a:ext uri="{FF2B5EF4-FFF2-40B4-BE49-F238E27FC236}">
                <a16:creationId xmlns:a16="http://schemas.microsoft.com/office/drawing/2014/main" id="{E0E5AE0A-052F-1AC1-3630-08AD3E8448FF}"/>
              </a:ext>
            </a:extLst>
          </p:cNvPr>
          <p:cNvSpPr/>
          <p:nvPr/>
        </p:nvSpPr>
        <p:spPr>
          <a:xfrm rot="18131274">
            <a:off x="-4541422" y="-602125"/>
            <a:ext cx="13036776" cy="8749441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2098"/>
              <a:gd name="connsiteX1" fmla="*/ 2500 w 10000"/>
              <a:gd name="connsiteY1" fmla="*/ 2000 h 12098"/>
              <a:gd name="connsiteX2" fmla="*/ 5000 w 10000"/>
              <a:gd name="connsiteY2" fmla="*/ 1000 h 12098"/>
              <a:gd name="connsiteX3" fmla="*/ 7500 w 10000"/>
              <a:gd name="connsiteY3" fmla="*/ 0 h 12098"/>
              <a:gd name="connsiteX4" fmla="*/ 10000 w 10000"/>
              <a:gd name="connsiteY4" fmla="*/ 1000 h 12098"/>
              <a:gd name="connsiteX5" fmla="*/ 10000 w 10000"/>
              <a:gd name="connsiteY5" fmla="*/ 9000 h 12098"/>
              <a:gd name="connsiteX6" fmla="*/ 7500 w 10000"/>
              <a:gd name="connsiteY6" fmla="*/ 8000 h 12098"/>
              <a:gd name="connsiteX7" fmla="*/ 5443 w 10000"/>
              <a:gd name="connsiteY7" fmla="*/ 12021 h 12098"/>
              <a:gd name="connsiteX8" fmla="*/ 2500 w 10000"/>
              <a:gd name="connsiteY8" fmla="*/ 10000 h 12098"/>
              <a:gd name="connsiteX9" fmla="*/ 0 w 10000"/>
              <a:gd name="connsiteY9" fmla="*/ 9000 h 12098"/>
              <a:gd name="connsiteX10" fmla="*/ 0 w 10000"/>
              <a:gd name="connsiteY10" fmla="*/ 1000 h 12098"/>
              <a:gd name="connsiteX0" fmla="*/ 0 w 10000"/>
              <a:gd name="connsiteY0" fmla="*/ 1000 h 13227"/>
              <a:gd name="connsiteX1" fmla="*/ 2500 w 10000"/>
              <a:gd name="connsiteY1" fmla="*/ 2000 h 13227"/>
              <a:gd name="connsiteX2" fmla="*/ 5000 w 10000"/>
              <a:gd name="connsiteY2" fmla="*/ 1000 h 13227"/>
              <a:gd name="connsiteX3" fmla="*/ 7500 w 10000"/>
              <a:gd name="connsiteY3" fmla="*/ 0 h 13227"/>
              <a:gd name="connsiteX4" fmla="*/ 10000 w 10000"/>
              <a:gd name="connsiteY4" fmla="*/ 1000 h 13227"/>
              <a:gd name="connsiteX5" fmla="*/ 10000 w 10000"/>
              <a:gd name="connsiteY5" fmla="*/ 9000 h 13227"/>
              <a:gd name="connsiteX6" fmla="*/ 7500 w 10000"/>
              <a:gd name="connsiteY6" fmla="*/ 8000 h 13227"/>
              <a:gd name="connsiteX7" fmla="*/ 5443 w 10000"/>
              <a:gd name="connsiteY7" fmla="*/ 12021 h 13227"/>
              <a:gd name="connsiteX8" fmla="*/ 3030 w 10000"/>
              <a:gd name="connsiteY8" fmla="*/ 13227 h 13227"/>
              <a:gd name="connsiteX9" fmla="*/ 0 w 10000"/>
              <a:gd name="connsiteY9" fmla="*/ 9000 h 13227"/>
              <a:gd name="connsiteX10" fmla="*/ 0 w 10000"/>
              <a:gd name="connsiteY10" fmla="*/ 1000 h 13227"/>
              <a:gd name="connsiteX0" fmla="*/ 0 w 10000"/>
              <a:gd name="connsiteY0" fmla="*/ 1000 h 13227"/>
              <a:gd name="connsiteX1" fmla="*/ 2500 w 10000"/>
              <a:gd name="connsiteY1" fmla="*/ 2000 h 13227"/>
              <a:gd name="connsiteX2" fmla="*/ 5000 w 10000"/>
              <a:gd name="connsiteY2" fmla="*/ 1000 h 13227"/>
              <a:gd name="connsiteX3" fmla="*/ 7500 w 10000"/>
              <a:gd name="connsiteY3" fmla="*/ 0 h 13227"/>
              <a:gd name="connsiteX4" fmla="*/ 10000 w 10000"/>
              <a:gd name="connsiteY4" fmla="*/ 1000 h 13227"/>
              <a:gd name="connsiteX5" fmla="*/ 10000 w 10000"/>
              <a:gd name="connsiteY5" fmla="*/ 9000 h 13227"/>
              <a:gd name="connsiteX6" fmla="*/ 6567 w 10000"/>
              <a:gd name="connsiteY6" fmla="*/ 7036 h 13227"/>
              <a:gd name="connsiteX7" fmla="*/ 5443 w 10000"/>
              <a:gd name="connsiteY7" fmla="*/ 12021 h 13227"/>
              <a:gd name="connsiteX8" fmla="*/ 3030 w 10000"/>
              <a:gd name="connsiteY8" fmla="*/ 13227 h 13227"/>
              <a:gd name="connsiteX9" fmla="*/ 0 w 10000"/>
              <a:gd name="connsiteY9" fmla="*/ 9000 h 13227"/>
              <a:gd name="connsiteX10" fmla="*/ 0 w 10000"/>
              <a:gd name="connsiteY10" fmla="*/ 1000 h 1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3227">
                <a:moveTo>
                  <a:pt x="0" y="1000"/>
                </a:moveTo>
                <a:cubicBezTo>
                  <a:pt x="0" y="1552"/>
                  <a:pt x="1119" y="2000"/>
                  <a:pt x="2500" y="2000"/>
                </a:cubicBezTo>
                <a:cubicBezTo>
                  <a:pt x="3881" y="2000"/>
                  <a:pt x="5000" y="1552"/>
                  <a:pt x="5000" y="1000"/>
                </a:cubicBezTo>
                <a:cubicBezTo>
                  <a:pt x="5000" y="448"/>
                  <a:pt x="6119" y="0"/>
                  <a:pt x="7500" y="0"/>
                </a:cubicBezTo>
                <a:cubicBezTo>
                  <a:pt x="8881" y="0"/>
                  <a:pt x="10000" y="448"/>
                  <a:pt x="10000" y="1000"/>
                </a:cubicBezTo>
                <a:lnTo>
                  <a:pt x="10000" y="9000"/>
                </a:lnTo>
                <a:cubicBezTo>
                  <a:pt x="10000" y="8448"/>
                  <a:pt x="7326" y="6533"/>
                  <a:pt x="6567" y="7036"/>
                </a:cubicBezTo>
                <a:cubicBezTo>
                  <a:pt x="5808" y="7539"/>
                  <a:pt x="6033" y="10989"/>
                  <a:pt x="5443" y="12021"/>
                </a:cubicBezTo>
                <a:cubicBezTo>
                  <a:pt x="4854" y="13053"/>
                  <a:pt x="4411" y="13227"/>
                  <a:pt x="3030" y="13227"/>
                </a:cubicBezTo>
                <a:cubicBezTo>
                  <a:pt x="1649" y="13227"/>
                  <a:pt x="0" y="9552"/>
                  <a:pt x="0" y="9000"/>
                </a:cubicBezTo>
                <a:lnTo>
                  <a:pt x="0" y="1000"/>
                </a:lnTo>
                <a:close/>
              </a:path>
            </a:pathLst>
          </a:cu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1E49A5-B351-5FE0-E334-DB57CB6B643D}"/>
              </a:ext>
            </a:extLst>
          </p:cNvPr>
          <p:cNvSpPr/>
          <p:nvPr/>
        </p:nvSpPr>
        <p:spPr>
          <a:xfrm>
            <a:off x="3040353" y="1262743"/>
            <a:ext cx="2166257" cy="2166257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44C15-9204-B955-2D65-F2084AC143CD}"/>
              </a:ext>
            </a:extLst>
          </p:cNvPr>
          <p:cNvSpPr txBox="1"/>
          <p:nvPr/>
        </p:nvSpPr>
        <p:spPr>
          <a:xfrm>
            <a:off x="5617029" y="1012598"/>
            <a:ext cx="6059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O" sz="3600" b="1" dirty="0"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Mental Health PowerPoint Template</a:t>
            </a:r>
            <a:endParaRPr lang="en-US" sz="3600" b="1" dirty="0">
              <a:latin typeface="Bagnard Sans Regular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6CAF63-1C16-AF8A-52D1-A6D675886A39}"/>
              </a:ext>
            </a:extLst>
          </p:cNvPr>
          <p:cNvSpPr/>
          <p:nvPr/>
        </p:nvSpPr>
        <p:spPr>
          <a:xfrm flipV="1">
            <a:off x="11186999" y="2212927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25E3D9-929A-DDF6-73F6-8AF312DD281A}"/>
              </a:ext>
            </a:extLst>
          </p:cNvPr>
          <p:cNvSpPr/>
          <p:nvPr/>
        </p:nvSpPr>
        <p:spPr>
          <a:xfrm flipV="1">
            <a:off x="10735249" y="2212927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AC0F5F-DB16-E712-0A7C-5BCBE7ED771D}"/>
              </a:ext>
            </a:extLst>
          </p:cNvPr>
          <p:cNvSpPr/>
          <p:nvPr/>
        </p:nvSpPr>
        <p:spPr>
          <a:xfrm flipV="1">
            <a:off x="9833909" y="2212927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1BAEB7-E829-C109-C75D-AFF5928EC8E8}"/>
              </a:ext>
            </a:extLst>
          </p:cNvPr>
          <p:cNvSpPr/>
          <p:nvPr/>
        </p:nvSpPr>
        <p:spPr>
          <a:xfrm flipV="1">
            <a:off x="10285659" y="2212927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D9103-FDD1-B8BA-23D8-195AFDD77CD0}"/>
              </a:ext>
            </a:extLst>
          </p:cNvPr>
          <p:cNvSpPr txBox="1"/>
          <p:nvPr/>
        </p:nvSpPr>
        <p:spPr>
          <a:xfrm>
            <a:off x="515938" y="5662394"/>
            <a:ext cx="463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O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Presentation by Ighoraye Elvina</a:t>
            </a:r>
          </a:p>
          <a:p>
            <a:r>
              <a:rPr lang="en-IO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Mechanical Engineering</a:t>
            </a:r>
            <a:endParaRPr lang="en-US" dirty="0">
              <a:solidFill>
                <a:schemeClr val="bg1"/>
              </a:solidFill>
              <a:latin typeface="Raleway Medium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90705-6634-B121-1F60-3787E8BD11ED}"/>
              </a:ext>
            </a:extLst>
          </p:cNvPr>
          <p:cNvSpPr txBox="1"/>
          <p:nvPr/>
        </p:nvSpPr>
        <p:spPr>
          <a:xfrm>
            <a:off x="7238636" y="3143375"/>
            <a:ext cx="443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IO" sz="1600" dirty="0">
              <a:solidFill>
                <a:schemeClr val="bg2">
                  <a:lumMod val="25000"/>
                </a:schemeClr>
              </a:solidFill>
              <a:latin typeface="Raleway Medium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IO" sz="1600" dirty="0">
                <a:solidFill>
                  <a:schemeClr val="bg2">
                    <a:lumMod val="25000"/>
                  </a:schemeClr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600" dirty="0">
                <a:solidFill>
                  <a:schemeClr val="bg2">
                    <a:lumMod val="25000"/>
                  </a:schemeClr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This is where the body text will be.  This is where the body text will be.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600" dirty="0">
                <a:solidFill>
                  <a:schemeClr val="bg2">
                    <a:lumMod val="25000"/>
                  </a:schemeClr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 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Raleway Medium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D66323-DEF1-9B06-6CFA-6BF402FA9E92}"/>
              </a:ext>
            </a:extLst>
          </p:cNvPr>
          <p:cNvGrpSpPr/>
          <p:nvPr/>
        </p:nvGrpSpPr>
        <p:grpSpPr>
          <a:xfrm>
            <a:off x="10694128" y="255508"/>
            <a:ext cx="1963868" cy="635977"/>
            <a:chOff x="9595948" y="4312347"/>
            <a:chExt cx="1963868" cy="63597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C63EB0-C352-418C-C2FA-94E847873C24}"/>
                </a:ext>
              </a:extLst>
            </p:cNvPr>
            <p:cNvGrpSpPr/>
            <p:nvPr/>
          </p:nvGrpSpPr>
          <p:grpSpPr>
            <a:xfrm>
              <a:off x="9595948" y="4334896"/>
              <a:ext cx="699683" cy="613428"/>
              <a:chOff x="9063789" y="-1"/>
              <a:chExt cx="1236229" cy="1083830"/>
            </a:xfrm>
            <a:noFill/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377C6F9-0B8E-C8AF-E3B9-AFF579A279C4}"/>
                  </a:ext>
                </a:extLst>
              </p:cNvPr>
              <p:cNvSpPr/>
              <p:nvPr/>
            </p:nvSpPr>
            <p:spPr>
              <a:xfrm>
                <a:off x="9063789" y="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37101A7-718A-87BF-0429-D1523CD81A3E}"/>
                  </a:ext>
                </a:extLst>
              </p:cNvPr>
              <p:cNvSpPr/>
              <p:nvPr/>
            </p:nvSpPr>
            <p:spPr>
              <a:xfrm>
                <a:off x="9216189" y="15240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46578E4-B946-6120-76B8-23FFA8081E06}"/>
                  </a:ext>
                </a:extLst>
              </p:cNvPr>
              <p:cNvSpPr/>
              <p:nvPr/>
            </p:nvSpPr>
            <p:spPr>
              <a:xfrm>
                <a:off x="9368589" y="-1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0B6839-E52F-7A13-84D4-309EBDA34814}"/>
                </a:ext>
              </a:extLst>
            </p:cNvPr>
            <p:cNvSpPr txBox="1"/>
            <p:nvPr/>
          </p:nvSpPr>
          <p:spPr>
            <a:xfrm>
              <a:off x="10295631" y="4312347"/>
              <a:ext cx="1264185" cy="32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O" sz="2000" b="1" dirty="0">
                  <a:solidFill>
                    <a:srgbClr val="2A2C2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 logo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385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1EEB87-93C4-4C24-2EED-260F692A3BFF}"/>
              </a:ext>
            </a:extLst>
          </p:cNvPr>
          <p:cNvSpPr/>
          <p:nvPr/>
        </p:nvSpPr>
        <p:spPr>
          <a:xfrm>
            <a:off x="0" y="482935"/>
            <a:ext cx="3152274" cy="5963568"/>
          </a:xfrm>
          <a:prstGeom prst="rect">
            <a:avLst/>
          </a:pr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602906-C92B-1CA1-F34E-AAA87ED9946A}"/>
              </a:ext>
            </a:extLst>
          </p:cNvPr>
          <p:cNvSpPr/>
          <p:nvPr/>
        </p:nvSpPr>
        <p:spPr>
          <a:xfrm flipV="1">
            <a:off x="2858040" y="5337004"/>
            <a:ext cx="1038055" cy="1038061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0D3F58-CE8B-8083-A311-011F62FE17C5}"/>
              </a:ext>
            </a:extLst>
          </p:cNvPr>
          <p:cNvSpPr/>
          <p:nvPr/>
        </p:nvSpPr>
        <p:spPr>
          <a:xfrm flipV="1">
            <a:off x="2858041" y="3822697"/>
            <a:ext cx="1038055" cy="1038061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BE758F-392C-9B9C-4ACF-E1068736049C}"/>
              </a:ext>
            </a:extLst>
          </p:cNvPr>
          <p:cNvSpPr/>
          <p:nvPr/>
        </p:nvSpPr>
        <p:spPr>
          <a:xfrm flipV="1">
            <a:off x="2858042" y="794083"/>
            <a:ext cx="1038055" cy="1038061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DEE3E6-3728-B02B-D981-D2CA6CA256BB}"/>
              </a:ext>
            </a:extLst>
          </p:cNvPr>
          <p:cNvSpPr/>
          <p:nvPr/>
        </p:nvSpPr>
        <p:spPr>
          <a:xfrm flipV="1">
            <a:off x="2858041" y="2308390"/>
            <a:ext cx="1038055" cy="1038061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0D6AF-EE4F-4F9D-369C-4859F0A5CE4D}"/>
              </a:ext>
            </a:extLst>
          </p:cNvPr>
          <p:cNvSpPr txBox="1"/>
          <p:nvPr/>
        </p:nvSpPr>
        <p:spPr>
          <a:xfrm>
            <a:off x="8267304" y="1695911"/>
            <a:ext cx="3924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O" sz="2800" b="1" dirty="0"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Mental Health </a:t>
            </a:r>
            <a:r>
              <a:rPr lang="en-IO" sz="2800" b="1" dirty="0">
                <a:solidFill>
                  <a:srgbClr val="906022"/>
                </a:solidFill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PowerPoint Template</a:t>
            </a:r>
            <a:endParaRPr lang="en-US" sz="2800" b="1" dirty="0">
              <a:solidFill>
                <a:srgbClr val="906022"/>
              </a:solidFill>
              <a:latin typeface="Bagnard Sans Regular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D1395-2781-E16E-92EA-4CAD16A93172}"/>
              </a:ext>
            </a:extLst>
          </p:cNvPr>
          <p:cNvSpPr txBox="1"/>
          <p:nvPr/>
        </p:nvSpPr>
        <p:spPr>
          <a:xfrm>
            <a:off x="3896095" y="2646061"/>
            <a:ext cx="3924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400" dirty="0">
              <a:latin typeface="Raleway Medium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7C982-E264-E545-0464-5FE87ACD3E0F}"/>
              </a:ext>
            </a:extLst>
          </p:cNvPr>
          <p:cNvSpPr txBox="1"/>
          <p:nvPr/>
        </p:nvSpPr>
        <p:spPr>
          <a:xfrm>
            <a:off x="3896095" y="4144926"/>
            <a:ext cx="3924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400" dirty="0">
              <a:latin typeface="Raleway Medium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EAB186-C111-4D53-2F21-FE597C3C20EA}"/>
              </a:ext>
            </a:extLst>
          </p:cNvPr>
          <p:cNvSpPr txBox="1"/>
          <p:nvPr/>
        </p:nvSpPr>
        <p:spPr>
          <a:xfrm>
            <a:off x="3896095" y="5640590"/>
            <a:ext cx="3924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400" dirty="0">
              <a:latin typeface="Raleway Medium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38FF6-ADEB-8DB4-6E3D-6FA4EBFC8BF7}"/>
              </a:ext>
            </a:extLst>
          </p:cNvPr>
          <p:cNvSpPr txBox="1"/>
          <p:nvPr/>
        </p:nvSpPr>
        <p:spPr>
          <a:xfrm>
            <a:off x="3831927" y="1097671"/>
            <a:ext cx="3924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400" dirty="0">
              <a:latin typeface="Raleway Medium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CE694F-4552-64F1-8760-DAF0E0E9DAE2}"/>
              </a:ext>
            </a:extLst>
          </p:cNvPr>
          <p:cNvSpPr txBox="1"/>
          <p:nvPr/>
        </p:nvSpPr>
        <p:spPr>
          <a:xfrm>
            <a:off x="9058600" y="3190819"/>
            <a:ext cx="2342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O" sz="1600" dirty="0">
              <a:solidFill>
                <a:schemeClr val="bg2">
                  <a:lumMod val="25000"/>
                </a:schemeClr>
              </a:solidFill>
              <a:latin typeface="Raleway Medium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IO" sz="1600" dirty="0">
                <a:solidFill>
                  <a:schemeClr val="bg2">
                    <a:lumMod val="25000"/>
                  </a:schemeClr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Raleway Medium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A4386F-BD17-D59B-D1CB-BE586FE93870}"/>
              </a:ext>
            </a:extLst>
          </p:cNvPr>
          <p:cNvGrpSpPr/>
          <p:nvPr/>
        </p:nvGrpSpPr>
        <p:grpSpPr>
          <a:xfrm>
            <a:off x="10694128" y="255508"/>
            <a:ext cx="1963868" cy="635977"/>
            <a:chOff x="9595948" y="4312347"/>
            <a:chExt cx="1963868" cy="6359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7FA593-F4DE-6715-C51C-B6B63B5B77C2}"/>
                </a:ext>
              </a:extLst>
            </p:cNvPr>
            <p:cNvGrpSpPr/>
            <p:nvPr/>
          </p:nvGrpSpPr>
          <p:grpSpPr>
            <a:xfrm>
              <a:off x="9595948" y="4334896"/>
              <a:ext cx="699683" cy="613428"/>
              <a:chOff x="9063789" y="-1"/>
              <a:chExt cx="1236229" cy="1083830"/>
            </a:xfrm>
            <a:noFill/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D1069CA-6710-4470-7EC3-EE0CD810CA32}"/>
                  </a:ext>
                </a:extLst>
              </p:cNvPr>
              <p:cNvSpPr/>
              <p:nvPr/>
            </p:nvSpPr>
            <p:spPr>
              <a:xfrm>
                <a:off x="9063789" y="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F2F30B6-5B25-8215-F5EF-B50C7F283D89}"/>
                  </a:ext>
                </a:extLst>
              </p:cNvPr>
              <p:cNvSpPr/>
              <p:nvPr/>
            </p:nvSpPr>
            <p:spPr>
              <a:xfrm>
                <a:off x="9216189" y="15240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AF4DF86-66C3-7675-CC24-0CAF3E4CE896}"/>
                  </a:ext>
                </a:extLst>
              </p:cNvPr>
              <p:cNvSpPr/>
              <p:nvPr/>
            </p:nvSpPr>
            <p:spPr>
              <a:xfrm>
                <a:off x="9368589" y="-1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B08563-CC9B-7584-64B7-71C52BE1970F}"/>
                </a:ext>
              </a:extLst>
            </p:cNvPr>
            <p:cNvSpPr txBox="1"/>
            <p:nvPr/>
          </p:nvSpPr>
          <p:spPr>
            <a:xfrm>
              <a:off x="10295631" y="4312347"/>
              <a:ext cx="1264185" cy="32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O" sz="2000" b="1" dirty="0">
                  <a:solidFill>
                    <a:srgbClr val="2A2C2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 logo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679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F335A4-7C32-28CF-72B6-B468F0A21845}"/>
              </a:ext>
            </a:extLst>
          </p:cNvPr>
          <p:cNvSpPr/>
          <p:nvPr/>
        </p:nvSpPr>
        <p:spPr>
          <a:xfrm>
            <a:off x="896815" y="844062"/>
            <a:ext cx="3130062" cy="4484076"/>
          </a:xfrm>
          <a:prstGeom prst="rect">
            <a:avLst/>
          </a:pr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66D43-FACF-7593-B48A-B9B484929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8428" y="1266089"/>
            <a:ext cx="3130063" cy="4695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A9941-1A96-7F81-4FD5-B0ED824F9B4A}"/>
              </a:ext>
            </a:extLst>
          </p:cNvPr>
          <p:cNvSpPr txBox="1"/>
          <p:nvPr/>
        </p:nvSpPr>
        <p:spPr>
          <a:xfrm>
            <a:off x="7370489" y="844062"/>
            <a:ext cx="3924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O" sz="2800" b="1" dirty="0"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Mental Health </a:t>
            </a:r>
            <a:r>
              <a:rPr lang="en-IO" sz="2800" b="1" dirty="0">
                <a:solidFill>
                  <a:srgbClr val="906022"/>
                </a:solidFill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PowerPoint Template</a:t>
            </a:r>
            <a:endParaRPr lang="en-US" sz="2800" b="1" dirty="0">
              <a:solidFill>
                <a:srgbClr val="906022"/>
              </a:solidFill>
              <a:latin typeface="Bagnard Sans Regular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60803A-2E90-C65C-63FB-5C320685D2A4}"/>
              </a:ext>
            </a:extLst>
          </p:cNvPr>
          <p:cNvSpPr/>
          <p:nvPr/>
        </p:nvSpPr>
        <p:spPr>
          <a:xfrm flipV="1">
            <a:off x="11222168" y="2594765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CF5BB5-3E5D-EAEF-FD8C-CC9D0B32D90A}"/>
              </a:ext>
            </a:extLst>
          </p:cNvPr>
          <p:cNvSpPr/>
          <p:nvPr/>
        </p:nvSpPr>
        <p:spPr>
          <a:xfrm flipV="1">
            <a:off x="11222168" y="3429000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6F9394-A44D-2B75-7E79-FE50A70662D9}"/>
              </a:ext>
            </a:extLst>
          </p:cNvPr>
          <p:cNvSpPr/>
          <p:nvPr/>
        </p:nvSpPr>
        <p:spPr>
          <a:xfrm flipV="1">
            <a:off x="11222168" y="5097470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9DFBB1-ABFF-A1D9-9BDC-8D5C8C7128C4}"/>
              </a:ext>
            </a:extLst>
          </p:cNvPr>
          <p:cNvSpPr/>
          <p:nvPr/>
        </p:nvSpPr>
        <p:spPr>
          <a:xfrm flipV="1">
            <a:off x="11227205" y="4263235"/>
            <a:ext cx="323922" cy="323924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312FCE32-9A25-1C53-8709-2FEA1D8979FB}"/>
              </a:ext>
            </a:extLst>
          </p:cNvPr>
          <p:cNvSpPr/>
          <p:nvPr/>
        </p:nvSpPr>
        <p:spPr>
          <a:xfrm rot="10800000">
            <a:off x="2866290" y="3676283"/>
            <a:ext cx="1690658" cy="2337655"/>
          </a:xfrm>
          <a:prstGeom prst="halfFrame">
            <a:avLst>
              <a:gd name="adj1" fmla="val 7330"/>
              <a:gd name="adj2" fmla="val 9411"/>
            </a:avLst>
          </a:pr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371C9CAF-C1CB-3057-2347-AB7541B0F74F}"/>
              </a:ext>
            </a:extLst>
          </p:cNvPr>
          <p:cNvSpPr/>
          <p:nvPr/>
        </p:nvSpPr>
        <p:spPr>
          <a:xfrm>
            <a:off x="1389971" y="1213335"/>
            <a:ext cx="1690658" cy="2337655"/>
          </a:xfrm>
          <a:prstGeom prst="halfFrame">
            <a:avLst>
              <a:gd name="adj1" fmla="val 7330"/>
              <a:gd name="adj2" fmla="val 9411"/>
            </a:avLst>
          </a:prstGeom>
          <a:solidFill>
            <a:srgbClr val="906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793D82-DA71-7486-1A35-BB41C647C126}"/>
              </a:ext>
            </a:extLst>
          </p:cNvPr>
          <p:cNvSpPr txBox="1"/>
          <p:nvPr/>
        </p:nvSpPr>
        <p:spPr>
          <a:xfrm>
            <a:off x="7297472" y="2495117"/>
            <a:ext cx="392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be.. </a:t>
            </a:r>
            <a:endParaRPr lang="en-US" sz="1400" dirty="0">
              <a:latin typeface="Raleway Medium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546DC-23A3-D001-EEEA-1D70F15202D6}"/>
              </a:ext>
            </a:extLst>
          </p:cNvPr>
          <p:cNvSpPr txBox="1"/>
          <p:nvPr/>
        </p:nvSpPr>
        <p:spPr>
          <a:xfrm>
            <a:off x="7297472" y="3350903"/>
            <a:ext cx="392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be.. </a:t>
            </a:r>
            <a:endParaRPr lang="en-US" sz="1400" dirty="0">
              <a:latin typeface="Raleway Medium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190A45-77A3-C57A-8617-E43347CEF74D}"/>
              </a:ext>
            </a:extLst>
          </p:cNvPr>
          <p:cNvSpPr txBox="1"/>
          <p:nvPr/>
        </p:nvSpPr>
        <p:spPr>
          <a:xfrm>
            <a:off x="7284052" y="4163587"/>
            <a:ext cx="392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be.. </a:t>
            </a:r>
            <a:endParaRPr lang="en-US" sz="1400" dirty="0">
              <a:latin typeface="Raleway Medium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65F1F-12E5-DA92-94E5-57698DB722D6}"/>
              </a:ext>
            </a:extLst>
          </p:cNvPr>
          <p:cNvSpPr txBox="1"/>
          <p:nvPr/>
        </p:nvSpPr>
        <p:spPr>
          <a:xfrm>
            <a:off x="7297472" y="5066528"/>
            <a:ext cx="392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O" sz="1400" dirty="0"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be.. </a:t>
            </a:r>
            <a:endParaRPr lang="en-US" sz="1400" dirty="0">
              <a:latin typeface="Raleway Medium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80B0E1-593B-D89B-ABC5-2F9E78CD4C4B}"/>
              </a:ext>
            </a:extLst>
          </p:cNvPr>
          <p:cNvGrpSpPr/>
          <p:nvPr/>
        </p:nvGrpSpPr>
        <p:grpSpPr>
          <a:xfrm>
            <a:off x="10694128" y="255508"/>
            <a:ext cx="1963868" cy="635977"/>
            <a:chOff x="9595948" y="4312347"/>
            <a:chExt cx="1963868" cy="63597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08582F-E8C0-2860-75D0-04F7A9B9B19B}"/>
                </a:ext>
              </a:extLst>
            </p:cNvPr>
            <p:cNvGrpSpPr/>
            <p:nvPr/>
          </p:nvGrpSpPr>
          <p:grpSpPr>
            <a:xfrm>
              <a:off x="9595948" y="4334896"/>
              <a:ext cx="699683" cy="613428"/>
              <a:chOff x="9063789" y="-1"/>
              <a:chExt cx="1236229" cy="1083830"/>
            </a:xfrm>
            <a:noFill/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9E4FC80-95D9-595B-7FB9-14B4E985C612}"/>
                  </a:ext>
                </a:extLst>
              </p:cNvPr>
              <p:cNvSpPr/>
              <p:nvPr/>
            </p:nvSpPr>
            <p:spPr>
              <a:xfrm>
                <a:off x="9063789" y="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D777731-2529-D610-8396-631FDF29D524}"/>
                  </a:ext>
                </a:extLst>
              </p:cNvPr>
              <p:cNvSpPr/>
              <p:nvPr/>
            </p:nvSpPr>
            <p:spPr>
              <a:xfrm>
                <a:off x="9216189" y="15240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D72209-5A77-3A53-CC99-C0800EEE9D34}"/>
                  </a:ext>
                </a:extLst>
              </p:cNvPr>
              <p:cNvSpPr/>
              <p:nvPr/>
            </p:nvSpPr>
            <p:spPr>
              <a:xfrm>
                <a:off x="9368589" y="-1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7DC2CC-FD6F-778D-87C7-47E086F33A1E}"/>
                </a:ext>
              </a:extLst>
            </p:cNvPr>
            <p:cNvSpPr txBox="1"/>
            <p:nvPr/>
          </p:nvSpPr>
          <p:spPr>
            <a:xfrm>
              <a:off x="10295631" y="4312347"/>
              <a:ext cx="1264185" cy="32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O" sz="2000" b="1" dirty="0">
                  <a:solidFill>
                    <a:srgbClr val="2A2C2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 logo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66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60107-1654-CCA1-DEF6-AAA5F107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277"/>
            <a:ext cx="6488723" cy="6488723"/>
          </a:xfrm>
          <a:prstGeom prst="rect">
            <a:avLst/>
          </a:prstGeom>
        </p:spPr>
      </p:pic>
      <p:sp>
        <p:nvSpPr>
          <p:cNvPr id="2" name="Flowchart: Punched Tape 1">
            <a:extLst>
              <a:ext uri="{FF2B5EF4-FFF2-40B4-BE49-F238E27FC236}">
                <a16:creationId xmlns:a16="http://schemas.microsoft.com/office/drawing/2014/main" id="{62B316B1-F3B6-09A6-D081-69067A8BB581}"/>
              </a:ext>
            </a:extLst>
          </p:cNvPr>
          <p:cNvSpPr/>
          <p:nvPr/>
        </p:nvSpPr>
        <p:spPr>
          <a:xfrm rot="18131274">
            <a:off x="2501506" y="-455035"/>
            <a:ext cx="13146285" cy="8749441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2098"/>
              <a:gd name="connsiteX1" fmla="*/ 2500 w 10000"/>
              <a:gd name="connsiteY1" fmla="*/ 2000 h 12098"/>
              <a:gd name="connsiteX2" fmla="*/ 5000 w 10000"/>
              <a:gd name="connsiteY2" fmla="*/ 1000 h 12098"/>
              <a:gd name="connsiteX3" fmla="*/ 7500 w 10000"/>
              <a:gd name="connsiteY3" fmla="*/ 0 h 12098"/>
              <a:gd name="connsiteX4" fmla="*/ 10000 w 10000"/>
              <a:gd name="connsiteY4" fmla="*/ 1000 h 12098"/>
              <a:gd name="connsiteX5" fmla="*/ 10000 w 10000"/>
              <a:gd name="connsiteY5" fmla="*/ 9000 h 12098"/>
              <a:gd name="connsiteX6" fmla="*/ 7500 w 10000"/>
              <a:gd name="connsiteY6" fmla="*/ 8000 h 12098"/>
              <a:gd name="connsiteX7" fmla="*/ 5443 w 10000"/>
              <a:gd name="connsiteY7" fmla="*/ 12021 h 12098"/>
              <a:gd name="connsiteX8" fmla="*/ 2500 w 10000"/>
              <a:gd name="connsiteY8" fmla="*/ 10000 h 12098"/>
              <a:gd name="connsiteX9" fmla="*/ 0 w 10000"/>
              <a:gd name="connsiteY9" fmla="*/ 9000 h 12098"/>
              <a:gd name="connsiteX10" fmla="*/ 0 w 10000"/>
              <a:gd name="connsiteY10" fmla="*/ 1000 h 12098"/>
              <a:gd name="connsiteX0" fmla="*/ 0 w 10000"/>
              <a:gd name="connsiteY0" fmla="*/ 1000 h 13227"/>
              <a:gd name="connsiteX1" fmla="*/ 2500 w 10000"/>
              <a:gd name="connsiteY1" fmla="*/ 2000 h 13227"/>
              <a:gd name="connsiteX2" fmla="*/ 5000 w 10000"/>
              <a:gd name="connsiteY2" fmla="*/ 1000 h 13227"/>
              <a:gd name="connsiteX3" fmla="*/ 7500 w 10000"/>
              <a:gd name="connsiteY3" fmla="*/ 0 h 13227"/>
              <a:gd name="connsiteX4" fmla="*/ 10000 w 10000"/>
              <a:gd name="connsiteY4" fmla="*/ 1000 h 13227"/>
              <a:gd name="connsiteX5" fmla="*/ 10000 w 10000"/>
              <a:gd name="connsiteY5" fmla="*/ 9000 h 13227"/>
              <a:gd name="connsiteX6" fmla="*/ 7500 w 10000"/>
              <a:gd name="connsiteY6" fmla="*/ 8000 h 13227"/>
              <a:gd name="connsiteX7" fmla="*/ 5443 w 10000"/>
              <a:gd name="connsiteY7" fmla="*/ 12021 h 13227"/>
              <a:gd name="connsiteX8" fmla="*/ 3030 w 10000"/>
              <a:gd name="connsiteY8" fmla="*/ 13227 h 13227"/>
              <a:gd name="connsiteX9" fmla="*/ 0 w 10000"/>
              <a:gd name="connsiteY9" fmla="*/ 9000 h 13227"/>
              <a:gd name="connsiteX10" fmla="*/ 0 w 10000"/>
              <a:gd name="connsiteY10" fmla="*/ 1000 h 13227"/>
              <a:gd name="connsiteX0" fmla="*/ 0 w 10000"/>
              <a:gd name="connsiteY0" fmla="*/ 1000 h 13227"/>
              <a:gd name="connsiteX1" fmla="*/ 2500 w 10000"/>
              <a:gd name="connsiteY1" fmla="*/ 2000 h 13227"/>
              <a:gd name="connsiteX2" fmla="*/ 5000 w 10000"/>
              <a:gd name="connsiteY2" fmla="*/ 1000 h 13227"/>
              <a:gd name="connsiteX3" fmla="*/ 7500 w 10000"/>
              <a:gd name="connsiteY3" fmla="*/ 0 h 13227"/>
              <a:gd name="connsiteX4" fmla="*/ 10000 w 10000"/>
              <a:gd name="connsiteY4" fmla="*/ 1000 h 13227"/>
              <a:gd name="connsiteX5" fmla="*/ 10000 w 10000"/>
              <a:gd name="connsiteY5" fmla="*/ 9000 h 13227"/>
              <a:gd name="connsiteX6" fmla="*/ 6567 w 10000"/>
              <a:gd name="connsiteY6" fmla="*/ 7036 h 13227"/>
              <a:gd name="connsiteX7" fmla="*/ 5443 w 10000"/>
              <a:gd name="connsiteY7" fmla="*/ 12021 h 13227"/>
              <a:gd name="connsiteX8" fmla="*/ 3030 w 10000"/>
              <a:gd name="connsiteY8" fmla="*/ 13227 h 13227"/>
              <a:gd name="connsiteX9" fmla="*/ 0 w 10000"/>
              <a:gd name="connsiteY9" fmla="*/ 9000 h 13227"/>
              <a:gd name="connsiteX10" fmla="*/ 0 w 10000"/>
              <a:gd name="connsiteY10" fmla="*/ 1000 h 13227"/>
              <a:gd name="connsiteX0" fmla="*/ 0 w 10084"/>
              <a:gd name="connsiteY0" fmla="*/ 1000 h 13227"/>
              <a:gd name="connsiteX1" fmla="*/ 2500 w 10084"/>
              <a:gd name="connsiteY1" fmla="*/ 2000 h 13227"/>
              <a:gd name="connsiteX2" fmla="*/ 5000 w 10084"/>
              <a:gd name="connsiteY2" fmla="*/ 1000 h 13227"/>
              <a:gd name="connsiteX3" fmla="*/ 7500 w 10084"/>
              <a:gd name="connsiteY3" fmla="*/ 0 h 13227"/>
              <a:gd name="connsiteX4" fmla="*/ 10000 w 10084"/>
              <a:gd name="connsiteY4" fmla="*/ 1000 h 13227"/>
              <a:gd name="connsiteX5" fmla="*/ 10084 w 10084"/>
              <a:gd name="connsiteY5" fmla="*/ 10357 h 13227"/>
              <a:gd name="connsiteX6" fmla="*/ 6567 w 10084"/>
              <a:gd name="connsiteY6" fmla="*/ 7036 h 13227"/>
              <a:gd name="connsiteX7" fmla="*/ 5443 w 10084"/>
              <a:gd name="connsiteY7" fmla="*/ 12021 h 13227"/>
              <a:gd name="connsiteX8" fmla="*/ 3030 w 10084"/>
              <a:gd name="connsiteY8" fmla="*/ 13227 h 13227"/>
              <a:gd name="connsiteX9" fmla="*/ 0 w 10084"/>
              <a:gd name="connsiteY9" fmla="*/ 9000 h 13227"/>
              <a:gd name="connsiteX10" fmla="*/ 0 w 10084"/>
              <a:gd name="connsiteY10" fmla="*/ 1000 h 1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84" h="13227">
                <a:moveTo>
                  <a:pt x="0" y="1000"/>
                </a:moveTo>
                <a:cubicBezTo>
                  <a:pt x="0" y="1552"/>
                  <a:pt x="1119" y="2000"/>
                  <a:pt x="2500" y="2000"/>
                </a:cubicBezTo>
                <a:cubicBezTo>
                  <a:pt x="3881" y="2000"/>
                  <a:pt x="5000" y="1552"/>
                  <a:pt x="5000" y="1000"/>
                </a:cubicBezTo>
                <a:cubicBezTo>
                  <a:pt x="5000" y="448"/>
                  <a:pt x="6119" y="0"/>
                  <a:pt x="7500" y="0"/>
                </a:cubicBezTo>
                <a:cubicBezTo>
                  <a:pt x="8881" y="0"/>
                  <a:pt x="10000" y="448"/>
                  <a:pt x="10000" y="1000"/>
                </a:cubicBezTo>
                <a:cubicBezTo>
                  <a:pt x="10000" y="3667"/>
                  <a:pt x="10084" y="7690"/>
                  <a:pt x="10084" y="10357"/>
                </a:cubicBezTo>
                <a:cubicBezTo>
                  <a:pt x="10084" y="9805"/>
                  <a:pt x="7341" y="6759"/>
                  <a:pt x="6567" y="7036"/>
                </a:cubicBezTo>
                <a:cubicBezTo>
                  <a:pt x="5794" y="7313"/>
                  <a:pt x="6033" y="10989"/>
                  <a:pt x="5443" y="12021"/>
                </a:cubicBezTo>
                <a:cubicBezTo>
                  <a:pt x="4854" y="13053"/>
                  <a:pt x="4411" y="13227"/>
                  <a:pt x="3030" y="13227"/>
                </a:cubicBezTo>
                <a:cubicBezTo>
                  <a:pt x="1649" y="13227"/>
                  <a:pt x="0" y="9552"/>
                  <a:pt x="0" y="9000"/>
                </a:cubicBezTo>
                <a:lnTo>
                  <a:pt x="0" y="1000"/>
                </a:lnTo>
                <a:close/>
              </a:path>
            </a:pathLst>
          </a:cu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8B65D8-B3C0-049D-2E5C-DCC3092FD8EB}"/>
              </a:ext>
            </a:extLst>
          </p:cNvPr>
          <p:cNvSpPr/>
          <p:nvPr/>
        </p:nvSpPr>
        <p:spPr>
          <a:xfrm>
            <a:off x="4165769" y="1799768"/>
            <a:ext cx="2166257" cy="2166257"/>
          </a:xfrm>
          <a:prstGeom prst="ellipse">
            <a:avLst/>
          </a:prstGeom>
          <a:solidFill>
            <a:srgbClr val="906022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C412D-D5F1-C0CE-26EC-19A2DD27FBAA}"/>
              </a:ext>
            </a:extLst>
          </p:cNvPr>
          <p:cNvSpPr txBox="1"/>
          <p:nvPr/>
        </p:nvSpPr>
        <p:spPr>
          <a:xfrm>
            <a:off x="6664647" y="1883102"/>
            <a:ext cx="3924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O" sz="2800" b="1" dirty="0">
                <a:solidFill>
                  <a:schemeClr val="bg1"/>
                </a:solidFill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Mental Health </a:t>
            </a:r>
            <a:r>
              <a:rPr lang="en-IO" sz="2800" b="1" dirty="0">
                <a:solidFill>
                  <a:srgbClr val="906022"/>
                </a:solidFill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PowerPoint Template</a:t>
            </a:r>
            <a:endParaRPr lang="en-US" sz="2800" b="1" dirty="0">
              <a:solidFill>
                <a:srgbClr val="906022"/>
              </a:solidFill>
              <a:latin typeface="Bagnard Sans Regular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8886C-8436-C11E-2BA1-F924E7242D5F}"/>
              </a:ext>
            </a:extLst>
          </p:cNvPr>
          <p:cNvSpPr txBox="1"/>
          <p:nvPr/>
        </p:nvSpPr>
        <p:spPr>
          <a:xfrm>
            <a:off x="6752071" y="4589168"/>
            <a:ext cx="3924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O" sz="14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This is where the body text will be.  This is where the body text will be. </a:t>
            </a:r>
            <a:r>
              <a:rPr lang="en-US" sz="14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IO" sz="1400" dirty="0">
                <a:solidFill>
                  <a:schemeClr val="bg1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his is where the body text will be. </a:t>
            </a:r>
            <a:endParaRPr lang="en-US" sz="1400" dirty="0">
              <a:solidFill>
                <a:schemeClr val="bg1"/>
              </a:solidFill>
              <a:latin typeface="Raleway Medium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1755D9-AC64-47D0-A583-53CB544E6A10}"/>
              </a:ext>
            </a:extLst>
          </p:cNvPr>
          <p:cNvGrpSpPr/>
          <p:nvPr/>
        </p:nvGrpSpPr>
        <p:grpSpPr>
          <a:xfrm>
            <a:off x="10694128" y="255508"/>
            <a:ext cx="1963868" cy="707886"/>
            <a:chOff x="9595948" y="4312347"/>
            <a:chExt cx="1963868" cy="707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AE7A7C-A553-12B8-9EFF-8573A4731EE1}"/>
                </a:ext>
              </a:extLst>
            </p:cNvPr>
            <p:cNvGrpSpPr/>
            <p:nvPr/>
          </p:nvGrpSpPr>
          <p:grpSpPr>
            <a:xfrm>
              <a:off x="9595948" y="4334896"/>
              <a:ext cx="699683" cy="613428"/>
              <a:chOff x="9063789" y="-1"/>
              <a:chExt cx="1236229" cy="1083830"/>
            </a:xfrm>
            <a:noFill/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A96D9C2-D188-80AA-C90A-B071993D05D3}"/>
                  </a:ext>
                </a:extLst>
              </p:cNvPr>
              <p:cNvSpPr/>
              <p:nvPr/>
            </p:nvSpPr>
            <p:spPr>
              <a:xfrm>
                <a:off x="9063789" y="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597870B-6B34-3E5E-C9A7-B402154FE3CD}"/>
                  </a:ext>
                </a:extLst>
              </p:cNvPr>
              <p:cNvSpPr/>
              <p:nvPr/>
            </p:nvSpPr>
            <p:spPr>
              <a:xfrm>
                <a:off x="9216189" y="15240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C39A49-D25D-9CDF-F68E-3842829C6A8F}"/>
                  </a:ext>
                </a:extLst>
              </p:cNvPr>
              <p:cNvSpPr/>
              <p:nvPr/>
            </p:nvSpPr>
            <p:spPr>
              <a:xfrm>
                <a:off x="9368589" y="-1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40A8C7-CF42-1AD0-F493-C1656B5A5795}"/>
                </a:ext>
              </a:extLst>
            </p:cNvPr>
            <p:cNvSpPr txBox="1"/>
            <p:nvPr/>
          </p:nvSpPr>
          <p:spPr>
            <a:xfrm>
              <a:off x="10295631" y="4312347"/>
              <a:ext cx="12641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O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 logo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179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792A42-4B21-AB72-2073-005E1C82BD06}"/>
              </a:ext>
            </a:extLst>
          </p:cNvPr>
          <p:cNvGrpSpPr/>
          <p:nvPr/>
        </p:nvGrpSpPr>
        <p:grpSpPr>
          <a:xfrm>
            <a:off x="-830406" y="3429000"/>
            <a:ext cx="5799600" cy="10740921"/>
            <a:chOff x="-661965" y="-3212734"/>
            <a:chExt cx="5799600" cy="10740921"/>
          </a:xfr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2EF8C6-CDDC-3F09-A2A1-35BBBE43E072}"/>
                </a:ext>
              </a:extLst>
            </p:cNvPr>
            <p:cNvSpPr/>
            <p:nvPr/>
          </p:nvSpPr>
          <p:spPr>
            <a:xfrm rot="3076210">
              <a:off x="-3912349" y="2677603"/>
              <a:ext cx="8100968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741537-D3CC-3FCA-CA25-FAFD8B78A6DA}"/>
                </a:ext>
              </a:extLst>
            </p:cNvPr>
            <p:cNvSpPr/>
            <p:nvPr/>
          </p:nvSpPr>
          <p:spPr>
            <a:xfrm rot="3076210">
              <a:off x="-3135588" y="497549"/>
              <a:ext cx="7395789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B944CBE-F05E-6DE9-1FD8-27B96D2B7DD0}"/>
                </a:ext>
              </a:extLst>
            </p:cNvPr>
            <p:cNvSpPr/>
            <p:nvPr/>
          </p:nvSpPr>
          <p:spPr>
            <a:xfrm rot="3076210">
              <a:off x="-1797324" y="1263373"/>
              <a:ext cx="10486248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73A5B7A-FBA9-B5BD-C572-B56549A32341}"/>
                </a:ext>
              </a:extLst>
            </p:cNvPr>
            <p:cNvSpPr/>
            <p:nvPr/>
          </p:nvSpPr>
          <p:spPr>
            <a:xfrm rot="3076210">
              <a:off x="732689" y="-407988"/>
              <a:ext cx="7209692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4C471C-873E-F415-90FC-22E26FE9CBA8}"/>
              </a:ext>
            </a:extLst>
          </p:cNvPr>
          <p:cNvSpPr txBox="1"/>
          <p:nvPr/>
        </p:nvSpPr>
        <p:spPr>
          <a:xfrm>
            <a:off x="515938" y="573497"/>
            <a:ext cx="3924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O" sz="2800" b="1" dirty="0"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Mental Health </a:t>
            </a:r>
            <a:r>
              <a:rPr lang="en-IO" sz="2800" b="1" dirty="0">
                <a:solidFill>
                  <a:srgbClr val="906022"/>
                </a:solidFill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PowerPoint Template</a:t>
            </a:r>
            <a:endParaRPr lang="en-US" sz="2800" b="1" dirty="0">
              <a:solidFill>
                <a:srgbClr val="906022"/>
              </a:solidFill>
              <a:latin typeface="Bagnard Sans Regular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1E7770-3881-DDD0-9705-9460AAF5659E}"/>
              </a:ext>
            </a:extLst>
          </p:cNvPr>
          <p:cNvGrpSpPr/>
          <p:nvPr/>
        </p:nvGrpSpPr>
        <p:grpSpPr>
          <a:xfrm>
            <a:off x="10694128" y="255508"/>
            <a:ext cx="1963868" cy="635977"/>
            <a:chOff x="9595948" y="4312347"/>
            <a:chExt cx="1963868" cy="6359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FE9355-E3D2-868A-E878-5755CA73B727}"/>
                </a:ext>
              </a:extLst>
            </p:cNvPr>
            <p:cNvGrpSpPr/>
            <p:nvPr/>
          </p:nvGrpSpPr>
          <p:grpSpPr>
            <a:xfrm>
              <a:off x="9595948" y="4334896"/>
              <a:ext cx="699683" cy="613428"/>
              <a:chOff x="9063789" y="-1"/>
              <a:chExt cx="1236229" cy="1083830"/>
            </a:xfrm>
            <a:noFill/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3929DF6-F878-1AA0-A70A-3517069ADB4A}"/>
                  </a:ext>
                </a:extLst>
              </p:cNvPr>
              <p:cNvSpPr/>
              <p:nvPr/>
            </p:nvSpPr>
            <p:spPr>
              <a:xfrm>
                <a:off x="9063789" y="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790EBAE-CE14-053B-F697-22D0849E3557}"/>
                  </a:ext>
                </a:extLst>
              </p:cNvPr>
              <p:cNvSpPr/>
              <p:nvPr/>
            </p:nvSpPr>
            <p:spPr>
              <a:xfrm>
                <a:off x="9216189" y="152400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FDAAFFB-DC95-A31C-3AD3-F9576C7C97EC}"/>
                  </a:ext>
                </a:extLst>
              </p:cNvPr>
              <p:cNvSpPr/>
              <p:nvPr/>
            </p:nvSpPr>
            <p:spPr>
              <a:xfrm>
                <a:off x="9368589" y="-1"/>
                <a:ext cx="931429" cy="931429"/>
              </a:xfrm>
              <a:prstGeom prst="ellipse">
                <a:avLst/>
              </a:prstGeom>
              <a:grpFill/>
              <a:ln w="57150">
                <a:solidFill>
                  <a:srgbClr val="9060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92D640-15E6-A692-40D6-6F63627C592C}"/>
                </a:ext>
              </a:extLst>
            </p:cNvPr>
            <p:cNvSpPr txBox="1"/>
            <p:nvPr/>
          </p:nvSpPr>
          <p:spPr>
            <a:xfrm>
              <a:off x="10295631" y="4312347"/>
              <a:ext cx="1264185" cy="32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O" sz="2000" b="1" dirty="0">
                  <a:solidFill>
                    <a:srgbClr val="2A2C2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 logo</a:t>
              </a:r>
              <a:endParaRPr lang="en-US" sz="2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516ED3-C9F2-5940-5299-D7E6635730EB}"/>
              </a:ext>
            </a:extLst>
          </p:cNvPr>
          <p:cNvGrpSpPr/>
          <p:nvPr/>
        </p:nvGrpSpPr>
        <p:grpSpPr>
          <a:xfrm>
            <a:off x="7104932" y="1331496"/>
            <a:ext cx="4241134" cy="4324261"/>
            <a:chOff x="7608164" y="4575757"/>
            <a:chExt cx="4241134" cy="43242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F810C-52FE-9078-8A7E-A5A7506AC5A2}"/>
                </a:ext>
              </a:extLst>
            </p:cNvPr>
            <p:cNvSpPr txBox="1"/>
            <p:nvPr/>
          </p:nvSpPr>
          <p:spPr>
            <a:xfrm>
              <a:off x="7608164" y="4868145"/>
              <a:ext cx="4241134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O" sz="1600" dirty="0">
                <a:solidFill>
                  <a:srgbClr val="2A2C2A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</a:t>
              </a:r>
              <a:endParaRPr lang="en-US" sz="1600" dirty="0">
                <a:latin typeface="Raleway Medium" pitchFamily="2" charset="0"/>
              </a:endParaRPr>
            </a:p>
            <a:p>
              <a:pPr algn="ctr"/>
              <a:endParaRPr lang="en-US" sz="1600" dirty="0">
                <a:latin typeface="Raleway Medium" pitchFamily="2" charset="0"/>
              </a:endParaRPr>
            </a:p>
            <a:p>
              <a:pPr algn="ctr"/>
              <a:endParaRPr lang="en-US" sz="1600" dirty="0">
                <a:latin typeface="Raleway Medium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7B0A7D-0899-D539-CCB3-D49078D77EC1}"/>
                </a:ext>
              </a:extLst>
            </p:cNvPr>
            <p:cNvSpPr txBox="1"/>
            <p:nvPr/>
          </p:nvSpPr>
          <p:spPr>
            <a:xfrm>
              <a:off x="8958667" y="4575757"/>
              <a:ext cx="15401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O" sz="3200" dirty="0">
                  <a:solidFill>
                    <a:srgbClr val="906022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Title</a:t>
              </a:r>
            </a:p>
          </p:txBody>
        </p:sp>
      </p:grpSp>
      <p:sp>
        <p:nvSpPr>
          <p:cNvPr id="20" name="Flowchart: Punched Tape 1">
            <a:extLst>
              <a:ext uri="{FF2B5EF4-FFF2-40B4-BE49-F238E27FC236}">
                <a16:creationId xmlns:a16="http://schemas.microsoft.com/office/drawing/2014/main" id="{9DE4A9F3-9613-C0DD-7FCA-FC16A98B991B}"/>
              </a:ext>
            </a:extLst>
          </p:cNvPr>
          <p:cNvSpPr/>
          <p:nvPr/>
        </p:nvSpPr>
        <p:spPr>
          <a:xfrm rot="18131274">
            <a:off x="12896791" y="-455035"/>
            <a:ext cx="13146285" cy="8749441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2098"/>
              <a:gd name="connsiteX1" fmla="*/ 2500 w 10000"/>
              <a:gd name="connsiteY1" fmla="*/ 2000 h 12098"/>
              <a:gd name="connsiteX2" fmla="*/ 5000 w 10000"/>
              <a:gd name="connsiteY2" fmla="*/ 1000 h 12098"/>
              <a:gd name="connsiteX3" fmla="*/ 7500 w 10000"/>
              <a:gd name="connsiteY3" fmla="*/ 0 h 12098"/>
              <a:gd name="connsiteX4" fmla="*/ 10000 w 10000"/>
              <a:gd name="connsiteY4" fmla="*/ 1000 h 12098"/>
              <a:gd name="connsiteX5" fmla="*/ 10000 w 10000"/>
              <a:gd name="connsiteY5" fmla="*/ 9000 h 12098"/>
              <a:gd name="connsiteX6" fmla="*/ 7500 w 10000"/>
              <a:gd name="connsiteY6" fmla="*/ 8000 h 12098"/>
              <a:gd name="connsiteX7" fmla="*/ 5443 w 10000"/>
              <a:gd name="connsiteY7" fmla="*/ 12021 h 12098"/>
              <a:gd name="connsiteX8" fmla="*/ 2500 w 10000"/>
              <a:gd name="connsiteY8" fmla="*/ 10000 h 12098"/>
              <a:gd name="connsiteX9" fmla="*/ 0 w 10000"/>
              <a:gd name="connsiteY9" fmla="*/ 9000 h 12098"/>
              <a:gd name="connsiteX10" fmla="*/ 0 w 10000"/>
              <a:gd name="connsiteY10" fmla="*/ 1000 h 12098"/>
              <a:gd name="connsiteX0" fmla="*/ 0 w 10000"/>
              <a:gd name="connsiteY0" fmla="*/ 1000 h 13227"/>
              <a:gd name="connsiteX1" fmla="*/ 2500 w 10000"/>
              <a:gd name="connsiteY1" fmla="*/ 2000 h 13227"/>
              <a:gd name="connsiteX2" fmla="*/ 5000 w 10000"/>
              <a:gd name="connsiteY2" fmla="*/ 1000 h 13227"/>
              <a:gd name="connsiteX3" fmla="*/ 7500 w 10000"/>
              <a:gd name="connsiteY3" fmla="*/ 0 h 13227"/>
              <a:gd name="connsiteX4" fmla="*/ 10000 w 10000"/>
              <a:gd name="connsiteY4" fmla="*/ 1000 h 13227"/>
              <a:gd name="connsiteX5" fmla="*/ 10000 w 10000"/>
              <a:gd name="connsiteY5" fmla="*/ 9000 h 13227"/>
              <a:gd name="connsiteX6" fmla="*/ 7500 w 10000"/>
              <a:gd name="connsiteY6" fmla="*/ 8000 h 13227"/>
              <a:gd name="connsiteX7" fmla="*/ 5443 w 10000"/>
              <a:gd name="connsiteY7" fmla="*/ 12021 h 13227"/>
              <a:gd name="connsiteX8" fmla="*/ 3030 w 10000"/>
              <a:gd name="connsiteY8" fmla="*/ 13227 h 13227"/>
              <a:gd name="connsiteX9" fmla="*/ 0 w 10000"/>
              <a:gd name="connsiteY9" fmla="*/ 9000 h 13227"/>
              <a:gd name="connsiteX10" fmla="*/ 0 w 10000"/>
              <a:gd name="connsiteY10" fmla="*/ 1000 h 13227"/>
              <a:gd name="connsiteX0" fmla="*/ 0 w 10000"/>
              <a:gd name="connsiteY0" fmla="*/ 1000 h 13227"/>
              <a:gd name="connsiteX1" fmla="*/ 2500 w 10000"/>
              <a:gd name="connsiteY1" fmla="*/ 2000 h 13227"/>
              <a:gd name="connsiteX2" fmla="*/ 5000 w 10000"/>
              <a:gd name="connsiteY2" fmla="*/ 1000 h 13227"/>
              <a:gd name="connsiteX3" fmla="*/ 7500 w 10000"/>
              <a:gd name="connsiteY3" fmla="*/ 0 h 13227"/>
              <a:gd name="connsiteX4" fmla="*/ 10000 w 10000"/>
              <a:gd name="connsiteY4" fmla="*/ 1000 h 13227"/>
              <a:gd name="connsiteX5" fmla="*/ 10000 w 10000"/>
              <a:gd name="connsiteY5" fmla="*/ 9000 h 13227"/>
              <a:gd name="connsiteX6" fmla="*/ 6567 w 10000"/>
              <a:gd name="connsiteY6" fmla="*/ 7036 h 13227"/>
              <a:gd name="connsiteX7" fmla="*/ 5443 w 10000"/>
              <a:gd name="connsiteY7" fmla="*/ 12021 h 13227"/>
              <a:gd name="connsiteX8" fmla="*/ 3030 w 10000"/>
              <a:gd name="connsiteY8" fmla="*/ 13227 h 13227"/>
              <a:gd name="connsiteX9" fmla="*/ 0 w 10000"/>
              <a:gd name="connsiteY9" fmla="*/ 9000 h 13227"/>
              <a:gd name="connsiteX10" fmla="*/ 0 w 10000"/>
              <a:gd name="connsiteY10" fmla="*/ 1000 h 13227"/>
              <a:gd name="connsiteX0" fmla="*/ 0 w 10084"/>
              <a:gd name="connsiteY0" fmla="*/ 1000 h 13227"/>
              <a:gd name="connsiteX1" fmla="*/ 2500 w 10084"/>
              <a:gd name="connsiteY1" fmla="*/ 2000 h 13227"/>
              <a:gd name="connsiteX2" fmla="*/ 5000 w 10084"/>
              <a:gd name="connsiteY2" fmla="*/ 1000 h 13227"/>
              <a:gd name="connsiteX3" fmla="*/ 7500 w 10084"/>
              <a:gd name="connsiteY3" fmla="*/ 0 h 13227"/>
              <a:gd name="connsiteX4" fmla="*/ 10000 w 10084"/>
              <a:gd name="connsiteY4" fmla="*/ 1000 h 13227"/>
              <a:gd name="connsiteX5" fmla="*/ 10084 w 10084"/>
              <a:gd name="connsiteY5" fmla="*/ 10357 h 13227"/>
              <a:gd name="connsiteX6" fmla="*/ 6567 w 10084"/>
              <a:gd name="connsiteY6" fmla="*/ 7036 h 13227"/>
              <a:gd name="connsiteX7" fmla="*/ 5443 w 10084"/>
              <a:gd name="connsiteY7" fmla="*/ 12021 h 13227"/>
              <a:gd name="connsiteX8" fmla="*/ 3030 w 10084"/>
              <a:gd name="connsiteY8" fmla="*/ 13227 h 13227"/>
              <a:gd name="connsiteX9" fmla="*/ 0 w 10084"/>
              <a:gd name="connsiteY9" fmla="*/ 9000 h 13227"/>
              <a:gd name="connsiteX10" fmla="*/ 0 w 10084"/>
              <a:gd name="connsiteY10" fmla="*/ 1000 h 1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84" h="13227">
                <a:moveTo>
                  <a:pt x="0" y="1000"/>
                </a:moveTo>
                <a:cubicBezTo>
                  <a:pt x="0" y="1552"/>
                  <a:pt x="1119" y="2000"/>
                  <a:pt x="2500" y="2000"/>
                </a:cubicBezTo>
                <a:cubicBezTo>
                  <a:pt x="3881" y="2000"/>
                  <a:pt x="5000" y="1552"/>
                  <a:pt x="5000" y="1000"/>
                </a:cubicBezTo>
                <a:cubicBezTo>
                  <a:pt x="5000" y="448"/>
                  <a:pt x="6119" y="0"/>
                  <a:pt x="7500" y="0"/>
                </a:cubicBezTo>
                <a:cubicBezTo>
                  <a:pt x="8881" y="0"/>
                  <a:pt x="10000" y="448"/>
                  <a:pt x="10000" y="1000"/>
                </a:cubicBezTo>
                <a:cubicBezTo>
                  <a:pt x="10000" y="3667"/>
                  <a:pt x="10084" y="7690"/>
                  <a:pt x="10084" y="10357"/>
                </a:cubicBezTo>
                <a:cubicBezTo>
                  <a:pt x="10084" y="9805"/>
                  <a:pt x="7341" y="6759"/>
                  <a:pt x="6567" y="7036"/>
                </a:cubicBezTo>
                <a:cubicBezTo>
                  <a:pt x="5794" y="7313"/>
                  <a:pt x="6033" y="10989"/>
                  <a:pt x="5443" y="12021"/>
                </a:cubicBezTo>
                <a:cubicBezTo>
                  <a:pt x="4854" y="13053"/>
                  <a:pt x="4411" y="13227"/>
                  <a:pt x="3030" y="13227"/>
                </a:cubicBezTo>
                <a:cubicBezTo>
                  <a:pt x="1649" y="13227"/>
                  <a:pt x="0" y="9552"/>
                  <a:pt x="0" y="9000"/>
                </a:cubicBezTo>
                <a:lnTo>
                  <a:pt x="0" y="1000"/>
                </a:lnTo>
                <a:close/>
              </a:path>
            </a:pathLst>
          </a:cu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0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792A42-4B21-AB72-2073-005E1C82BD06}"/>
              </a:ext>
            </a:extLst>
          </p:cNvPr>
          <p:cNvGrpSpPr/>
          <p:nvPr/>
        </p:nvGrpSpPr>
        <p:grpSpPr>
          <a:xfrm>
            <a:off x="-661965" y="-3212734"/>
            <a:ext cx="5799600" cy="10740921"/>
            <a:chOff x="-661965" y="-3212734"/>
            <a:chExt cx="5799600" cy="10740921"/>
          </a:xfr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62EF8C6-CDDC-3F09-A2A1-35BBBE43E072}"/>
                </a:ext>
              </a:extLst>
            </p:cNvPr>
            <p:cNvSpPr/>
            <p:nvPr/>
          </p:nvSpPr>
          <p:spPr>
            <a:xfrm rot="3076210">
              <a:off x="-3912349" y="2677603"/>
              <a:ext cx="8100968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741537-D3CC-3FCA-CA25-FAFD8B78A6DA}"/>
                </a:ext>
              </a:extLst>
            </p:cNvPr>
            <p:cNvSpPr/>
            <p:nvPr/>
          </p:nvSpPr>
          <p:spPr>
            <a:xfrm rot="3076210">
              <a:off x="-3135588" y="497549"/>
              <a:ext cx="7395789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B944CBE-F05E-6DE9-1FD8-27B96D2B7DD0}"/>
                </a:ext>
              </a:extLst>
            </p:cNvPr>
            <p:cNvSpPr/>
            <p:nvPr/>
          </p:nvSpPr>
          <p:spPr>
            <a:xfrm rot="3076210">
              <a:off x="-1797324" y="1263373"/>
              <a:ext cx="10486248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73A5B7A-FBA9-B5BD-C572-B56549A32341}"/>
                </a:ext>
              </a:extLst>
            </p:cNvPr>
            <p:cNvSpPr/>
            <p:nvPr/>
          </p:nvSpPr>
          <p:spPr>
            <a:xfrm rot="3076210">
              <a:off x="732689" y="-407988"/>
              <a:ext cx="7209692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4C471C-873E-F415-90FC-22E26FE9CBA8}"/>
              </a:ext>
            </a:extLst>
          </p:cNvPr>
          <p:cNvSpPr txBox="1"/>
          <p:nvPr/>
        </p:nvSpPr>
        <p:spPr>
          <a:xfrm>
            <a:off x="7751367" y="678478"/>
            <a:ext cx="3924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O" sz="2800" b="1" dirty="0"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Mental Health </a:t>
            </a:r>
            <a:r>
              <a:rPr lang="en-IO" sz="2800" b="1" dirty="0">
                <a:solidFill>
                  <a:srgbClr val="906022"/>
                </a:solidFill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PowerPoint Template</a:t>
            </a:r>
            <a:endParaRPr lang="en-US" sz="2800" b="1" dirty="0">
              <a:solidFill>
                <a:srgbClr val="906022"/>
              </a:solidFill>
              <a:latin typeface="Bagnard Sans Regular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682861-EFD3-1CF8-CF0B-8B10916D871C}"/>
              </a:ext>
            </a:extLst>
          </p:cNvPr>
          <p:cNvGrpSpPr/>
          <p:nvPr/>
        </p:nvGrpSpPr>
        <p:grpSpPr>
          <a:xfrm>
            <a:off x="7460420" y="2416354"/>
            <a:ext cx="4241134" cy="4231928"/>
            <a:chOff x="7608164" y="4668090"/>
            <a:chExt cx="4241134" cy="42319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940870-5FB1-E75D-FD92-44967B61B0C1}"/>
                </a:ext>
              </a:extLst>
            </p:cNvPr>
            <p:cNvSpPr txBox="1"/>
            <p:nvPr/>
          </p:nvSpPr>
          <p:spPr>
            <a:xfrm>
              <a:off x="7608164" y="4868145"/>
              <a:ext cx="4241134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O" sz="1600" dirty="0">
                <a:solidFill>
                  <a:srgbClr val="2A2C2A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r"/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</a:t>
              </a:r>
              <a:endParaRPr lang="en-US" sz="1600" dirty="0">
                <a:latin typeface="Raleway Medium" pitchFamily="2" charset="0"/>
              </a:endParaRPr>
            </a:p>
            <a:p>
              <a:pPr algn="r"/>
              <a:endParaRPr lang="en-US" sz="1600" dirty="0">
                <a:latin typeface="Raleway Medium" pitchFamily="2" charset="0"/>
              </a:endParaRPr>
            </a:p>
            <a:p>
              <a:pPr algn="r"/>
              <a:endParaRPr lang="en-US" sz="1600" dirty="0">
                <a:latin typeface="Raleway Medium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823F4E-BD1B-6F2C-B322-E5A115297B40}"/>
                </a:ext>
              </a:extLst>
            </p:cNvPr>
            <p:cNvSpPr txBox="1"/>
            <p:nvPr/>
          </p:nvSpPr>
          <p:spPr>
            <a:xfrm>
              <a:off x="10309171" y="4668090"/>
              <a:ext cx="1540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O" sz="2000" dirty="0">
                  <a:solidFill>
                    <a:srgbClr val="906022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Title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A455EF-7311-F7D9-9A65-9CF5356924AE}"/>
              </a:ext>
            </a:extLst>
          </p:cNvPr>
          <p:cNvCxnSpPr>
            <a:cxnSpLocks/>
          </p:cNvCxnSpPr>
          <p:nvPr/>
        </p:nvCxnSpPr>
        <p:spPr>
          <a:xfrm>
            <a:off x="-6690928" y="5747543"/>
            <a:ext cx="4549305" cy="0"/>
          </a:xfrm>
          <a:prstGeom prst="line">
            <a:avLst/>
          </a:prstGeom>
          <a:ln w="66675" cap="rnd">
            <a:solidFill>
              <a:srgbClr val="906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7EB9F9-2098-A1C3-0C49-71186EA72184}"/>
              </a:ext>
            </a:extLst>
          </p:cNvPr>
          <p:cNvCxnSpPr>
            <a:cxnSpLocks/>
          </p:cNvCxnSpPr>
          <p:nvPr/>
        </p:nvCxnSpPr>
        <p:spPr>
          <a:xfrm flipV="1">
            <a:off x="1255580" y="-7963748"/>
            <a:ext cx="0" cy="4759795"/>
          </a:xfrm>
          <a:prstGeom prst="line">
            <a:avLst/>
          </a:prstGeom>
          <a:ln w="66675" cap="rnd">
            <a:solidFill>
              <a:srgbClr val="906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22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2EF8C6-CDDC-3F09-A2A1-35BBBE43E072}"/>
              </a:ext>
            </a:extLst>
          </p:cNvPr>
          <p:cNvSpPr/>
          <p:nvPr/>
        </p:nvSpPr>
        <p:spPr>
          <a:xfrm rot="5400000">
            <a:off x="453756" y="3510054"/>
            <a:ext cx="3114751" cy="6420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741537-D3CC-3FCA-CA25-FAFD8B78A6DA}"/>
              </a:ext>
            </a:extLst>
          </p:cNvPr>
          <p:cNvSpPr/>
          <p:nvPr/>
        </p:nvSpPr>
        <p:spPr>
          <a:xfrm rot="5400000">
            <a:off x="3685509" y="4488974"/>
            <a:ext cx="1156911" cy="64209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944CBE-F05E-6DE9-1FD8-27B96D2B7DD0}"/>
              </a:ext>
            </a:extLst>
          </p:cNvPr>
          <p:cNvSpPr/>
          <p:nvPr/>
        </p:nvSpPr>
        <p:spPr>
          <a:xfrm rot="5400000">
            <a:off x="746623" y="3051493"/>
            <a:ext cx="4031874" cy="6420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3A5B7A-FBA9-B5BD-C572-B56549A32341}"/>
              </a:ext>
            </a:extLst>
          </p:cNvPr>
          <p:cNvSpPr/>
          <p:nvPr/>
        </p:nvSpPr>
        <p:spPr>
          <a:xfrm rot="5400000">
            <a:off x="2127956" y="3681397"/>
            <a:ext cx="2772066" cy="6420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C471C-873E-F415-90FC-22E26FE9CBA8}"/>
              </a:ext>
            </a:extLst>
          </p:cNvPr>
          <p:cNvSpPr txBox="1"/>
          <p:nvPr/>
        </p:nvSpPr>
        <p:spPr>
          <a:xfrm>
            <a:off x="7751367" y="678478"/>
            <a:ext cx="3924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O" sz="2800" b="1" dirty="0"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Mental Health </a:t>
            </a:r>
            <a:r>
              <a:rPr lang="en-IO" sz="2800" b="1" dirty="0">
                <a:solidFill>
                  <a:srgbClr val="906022"/>
                </a:solidFill>
                <a:latin typeface="Bagnard Sans Regular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PowerPoint Template</a:t>
            </a:r>
            <a:endParaRPr lang="en-US" sz="2800" b="1" dirty="0">
              <a:solidFill>
                <a:srgbClr val="906022"/>
              </a:solidFill>
              <a:latin typeface="Bagnard Sans Regular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682861-EFD3-1CF8-CF0B-8B10916D871C}"/>
              </a:ext>
            </a:extLst>
          </p:cNvPr>
          <p:cNvGrpSpPr/>
          <p:nvPr/>
        </p:nvGrpSpPr>
        <p:grpSpPr>
          <a:xfrm>
            <a:off x="7460420" y="2416354"/>
            <a:ext cx="4241134" cy="4231928"/>
            <a:chOff x="7608164" y="4668090"/>
            <a:chExt cx="4241134" cy="42319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940870-5FB1-E75D-FD92-44967B61B0C1}"/>
                </a:ext>
              </a:extLst>
            </p:cNvPr>
            <p:cNvSpPr txBox="1"/>
            <p:nvPr/>
          </p:nvSpPr>
          <p:spPr>
            <a:xfrm>
              <a:off x="7608164" y="4868145"/>
              <a:ext cx="4241134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O" sz="1600" dirty="0">
                <a:solidFill>
                  <a:srgbClr val="2A2C2A"/>
                </a:solidFill>
                <a:latin typeface="Raleway Medium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r"/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 This is where the body text will be.  This is where the body text will be.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be. This is where the body text will be.  </a:t>
              </a:r>
              <a:r>
                <a:rPr lang="en-US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IO" sz="1600" dirty="0">
                  <a:solidFill>
                    <a:srgbClr val="2A2C2A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his is where the body text will be</a:t>
              </a:r>
              <a:endParaRPr lang="en-US" sz="1600" dirty="0">
                <a:latin typeface="Raleway Medium" pitchFamily="2" charset="0"/>
              </a:endParaRPr>
            </a:p>
            <a:p>
              <a:pPr algn="r"/>
              <a:endParaRPr lang="en-US" sz="1600" dirty="0">
                <a:latin typeface="Raleway Medium" pitchFamily="2" charset="0"/>
              </a:endParaRPr>
            </a:p>
            <a:p>
              <a:pPr algn="r"/>
              <a:endParaRPr lang="en-US" sz="1600" dirty="0">
                <a:latin typeface="Raleway Medium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823F4E-BD1B-6F2C-B322-E5A115297B40}"/>
                </a:ext>
              </a:extLst>
            </p:cNvPr>
            <p:cNvSpPr txBox="1"/>
            <p:nvPr/>
          </p:nvSpPr>
          <p:spPr>
            <a:xfrm>
              <a:off x="10309171" y="4668090"/>
              <a:ext cx="1540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O" sz="2000" dirty="0">
                  <a:solidFill>
                    <a:srgbClr val="906022"/>
                  </a:solidFill>
                  <a:latin typeface="Raleway Medium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Title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F941D7-E7AE-292D-6069-C98CD364B5F7}"/>
              </a:ext>
            </a:extLst>
          </p:cNvPr>
          <p:cNvSpPr/>
          <p:nvPr/>
        </p:nvSpPr>
        <p:spPr>
          <a:xfrm rot="5400000">
            <a:off x="2998005" y="3051492"/>
            <a:ext cx="4031874" cy="6420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8FDE99-6B23-1262-6403-6D44F621A71E}"/>
              </a:ext>
            </a:extLst>
          </p:cNvPr>
          <p:cNvCxnSpPr>
            <a:cxnSpLocks/>
          </p:cNvCxnSpPr>
          <p:nvPr/>
        </p:nvCxnSpPr>
        <p:spPr>
          <a:xfrm>
            <a:off x="1298042" y="5747543"/>
            <a:ext cx="4549305" cy="0"/>
          </a:xfrm>
          <a:prstGeom prst="line">
            <a:avLst/>
          </a:prstGeom>
          <a:ln w="66675" cap="rnd">
            <a:solidFill>
              <a:srgbClr val="906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C8E588-E4A1-41DB-CD8F-6213B76EF90E}"/>
              </a:ext>
            </a:extLst>
          </p:cNvPr>
          <p:cNvCxnSpPr>
            <a:cxnSpLocks/>
          </p:cNvCxnSpPr>
          <p:nvPr/>
        </p:nvCxnSpPr>
        <p:spPr>
          <a:xfrm flipV="1">
            <a:off x="1255580" y="987748"/>
            <a:ext cx="0" cy="4759795"/>
          </a:xfrm>
          <a:prstGeom prst="line">
            <a:avLst/>
          </a:prstGeom>
          <a:ln w="66675" cap="rnd">
            <a:solidFill>
              <a:srgbClr val="906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B04276-B7F5-D62B-CCCF-0D302AB3D5B9}"/>
              </a:ext>
            </a:extLst>
          </p:cNvPr>
          <p:cNvGrpSpPr/>
          <p:nvPr/>
        </p:nvGrpSpPr>
        <p:grpSpPr>
          <a:xfrm>
            <a:off x="-10431606" y="-9806035"/>
            <a:ext cx="5799600" cy="10740921"/>
            <a:chOff x="-661965" y="-3212734"/>
            <a:chExt cx="5799600" cy="10740921"/>
          </a:xfrm>
          <a:gradFill>
            <a:gsLst>
              <a:gs pos="0">
                <a:srgbClr val="567064"/>
              </a:gs>
              <a:gs pos="58000">
                <a:srgbClr val="2B3A35"/>
              </a:gs>
              <a:gs pos="100000">
                <a:srgbClr val="2D3834"/>
              </a:gs>
            </a:gsLst>
            <a:lin ang="5400000" scaled="1"/>
          </a:gra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DBEF470-D475-9182-6976-0E7804B1BC53}"/>
                </a:ext>
              </a:extLst>
            </p:cNvPr>
            <p:cNvSpPr/>
            <p:nvPr/>
          </p:nvSpPr>
          <p:spPr>
            <a:xfrm rot="3076210">
              <a:off x="-3912349" y="2677603"/>
              <a:ext cx="8100968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F8A31B-CB8D-EA24-CCE0-179CB5C50F63}"/>
                </a:ext>
              </a:extLst>
            </p:cNvPr>
            <p:cNvSpPr/>
            <p:nvPr/>
          </p:nvSpPr>
          <p:spPr>
            <a:xfrm rot="3076210">
              <a:off x="-3135588" y="497549"/>
              <a:ext cx="7395789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07D3592-A8AF-88ED-1906-BC8AD351C24D}"/>
                </a:ext>
              </a:extLst>
            </p:cNvPr>
            <p:cNvSpPr/>
            <p:nvPr/>
          </p:nvSpPr>
          <p:spPr>
            <a:xfrm rot="3076210">
              <a:off x="-1797324" y="1263373"/>
              <a:ext cx="10486248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DBE1943-2BB2-B9A1-F801-8B723894278D}"/>
                </a:ext>
              </a:extLst>
            </p:cNvPr>
            <p:cNvSpPr/>
            <p:nvPr/>
          </p:nvSpPr>
          <p:spPr>
            <a:xfrm rot="3076210">
              <a:off x="732689" y="-407988"/>
              <a:ext cx="7209692" cy="1600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789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1540</Words>
  <Application>Microsoft Office PowerPoint</Application>
  <PresentationFormat>Widescreen</PresentationFormat>
  <Paragraphs>82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Bagnard Sans Regular</vt:lpstr>
      <vt:lpstr>Calibri</vt:lpstr>
      <vt:lpstr>Calibri Light</vt:lpstr>
      <vt:lpstr>Open Sans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2019/8412 - Ighoraye</dc:creator>
  <cp:lastModifiedBy>2019/8412 - Ighoraye</cp:lastModifiedBy>
  <cp:revision>4</cp:revision>
  <dcterms:created xsi:type="dcterms:W3CDTF">2022-10-20T13:02:42Z</dcterms:created>
  <dcterms:modified xsi:type="dcterms:W3CDTF">2022-11-14T13:04:57Z</dcterms:modified>
</cp:coreProperties>
</file>